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2" r:id="rId2"/>
    <p:sldId id="273" r:id="rId3"/>
    <p:sldId id="274" r:id="rId4"/>
    <p:sldId id="289" r:id="rId5"/>
    <p:sldId id="276" r:id="rId6"/>
    <p:sldId id="275" r:id="rId7"/>
    <p:sldId id="258" r:id="rId8"/>
    <p:sldId id="263" r:id="rId9"/>
    <p:sldId id="278" r:id="rId10"/>
    <p:sldId id="290" r:id="rId11"/>
    <p:sldId id="262" r:id="rId12"/>
    <p:sldId id="259" r:id="rId13"/>
    <p:sldId id="269" r:id="rId14"/>
    <p:sldId id="281" r:id="rId15"/>
    <p:sldId id="279" r:id="rId16"/>
    <p:sldId id="288" r:id="rId17"/>
    <p:sldId id="287" r:id="rId18"/>
    <p:sldId id="282" r:id="rId19"/>
    <p:sldId id="277" r:id="rId20"/>
    <p:sldId id="283" r:id="rId21"/>
    <p:sldId id="284" r:id="rId22"/>
    <p:sldId id="285" r:id="rId23"/>
    <p:sldId id="28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86" y="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E47AD9-C809-4222-88ED-897D99D3F21E}" type="datetimeFigureOut">
              <a:rPr lang="en-GB" smtClean="0"/>
              <a:pPr/>
              <a:t>08/10/2017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468A8D-CAB3-4A8D-9E50-7E3D8E77C4AA}" type="slidenum">
              <a:rPr lang="en-GB" smtClean="0"/>
              <a:pPr/>
              <a:t>‹#›</a:t>
            </a:fld>
            <a:endParaRPr lang="en-GB"/>
          </a:p>
        </p:txBody>
      </p:sp>
    </p:spTree>
    <p:extLst>
      <p:ext uri="{BB962C8B-B14F-4D97-AF65-F5344CB8AC3E}">
        <p14:creationId xmlns="" xmlns:p14="http://schemas.microsoft.com/office/powerpoint/2010/main" val="765387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68A8D-CAB3-4A8D-9E50-7E3D8E77C4AA}" type="slidenum">
              <a:rPr lang="en-GB" smtClean="0"/>
              <a:pPr/>
              <a:t>13</a:t>
            </a:fld>
            <a:endParaRPr lang="en-GB"/>
          </a:p>
        </p:txBody>
      </p:sp>
    </p:spTree>
    <p:extLst>
      <p:ext uri="{BB962C8B-B14F-4D97-AF65-F5344CB8AC3E}">
        <p14:creationId xmlns="" xmlns:p14="http://schemas.microsoft.com/office/powerpoint/2010/main" val="2755646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68A8D-CAB3-4A8D-9E50-7E3D8E77C4AA}" type="slidenum">
              <a:rPr lang="en-GB" smtClean="0"/>
              <a:pPr/>
              <a:t>15</a:t>
            </a:fld>
            <a:endParaRPr lang="en-GB"/>
          </a:p>
        </p:txBody>
      </p:sp>
    </p:spTree>
    <p:extLst>
      <p:ext uri="{BB962C8B-B14F-4D97-AF65-F5344CB8AC3E}">
        <p14:creationId xmlns="" xmlns:p14="http://schemas.microsoft.com/office/powerpoint/2010/main" val="342440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68A8D-CAB3-4A8D-9E50-7E3D8E77C4AA}" type="slidenum">
              <a:rPr lang="en-GB" smtClean="0"/>
              <a:pPr/>
              <a:t>16</a:t>
            </a:fld>
            <a:endParaRPr lang="en-GB"/>
          </a:p>
        </p:txBody>
      </p:sp>
    </p:spTree>
    <p:extLst>
      <p:ext uri="{BB962C8B-B14F-4D97-AF65-F5344CB8AC3E}">
        <p14:creationId xmlns="" xmlns:p14="http://schemas.microsoft.com/office/powerpoint/2010/main" val="34244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468A8D-CAB3-4A8D-9E50-7E3D8E77C4AA}" type="slidenum">
              <a:rPr lang="en-GB" smtClean="0"/>
              <a:pPr/>
              <a:t>17</a:t>
            </a:fld>
            <a:endParaRPr lang="en-GB"/>
          </a:p>
        </p:txBody>
      </p:sp>
    </p:spTree>
    <p:extLst>
      <p:ext uri="{BB962C8B-B14F-4D97-AF65-F5344CB8AC3E}">
        <p14:creationId xmlns="" xmlns:p14="http://schemas.microsoft.com/office/powerpoint/2010/main" val="34244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514600" y="3200400"/>
            <a:ext cx="4620532" cy="2324100"/>
          </a:xfrm>
          <a:prstGeom prst="rect">
            <a:avLst/>
          </a:prstGeom>
        </p:spPr>
      </p:pic>
      <p:sp>
        <p:nvSpPr>
          <p:cNvPr id="3" name="Frame 2"/>
          <p:cNvSpPr/>
          <p:nvPr/>
        </p:nvSpPr>
        <p:spPr>
          <a:xfrm>
            <a:off x="0" y="0"/>
            <a:ext cx="9144000" cy="6858000"/>
          </a:xfrm>
          <a:prstGeom prst="frame">
            <a:avLst>
              <a:gd name="adj1" fmla="val 3611"/>
            </a:avLst>
          </a:prstGeom>
          <a:solidFill>
            <a:schemeClr val="accent6">
              <a:lumMod val="60000"/>
              <a:lumOff val="40000"/>
            </a:schemeClr>
          </a:solid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pic>
        <p:nvPicPr>
          <p:cNvPr id="5" name="Picture 4"/>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90601" y="228599"/>
            <a:ext cx="7010400" cy="3905251"/>
          </a:xfrm>
          <a:prstGeom prst="rect">
            <a:avLst/>
          </a:prstGeom>
        </p:spPr>
      </p:pic>
    </p:spTree>
    <p:extLst>
      <p:ext uri="{BB962C8B-B14F-4D97-AF65-F5344CB8AC3E}">
        <p14:creationId xmlns="" xmlns:p14="http://schemas.microsoft.com/office/powerpoint/2010/main" val="4988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88758"/>
            <a:ext cx="8229600" cy="1143000"/>
          </a:xfrm>
        </p:spPr>
        <p:txBody>
          <a:bodyPr>
            <a:normAutofit/>
          </a:bodyPr>
          <a:lstStyle/>
          <a:p>
            <a:r>
              <a:rPr lang="en-GB" sz="3200" b="1" dirty="0" smtClean="0">
                <a:effectLst>
                  <a:outerShdw blurRad="38100" dist="38100" dir="2700000" algn="tl">
                    <a:srgbClr val="000000">
                      <a:alpha val="43137"/>
                    </a:srgbClr>
                  </a:outerShdw>
                </a:effectLst>
                <a:latin typeface="Times New Roman" pitchFamily="18" charset="0"/>
                <a:cs typeface="Times New Roman" pitchFamily="18" charset="0"/>
              </a:rPr>
              <a:t>Shah Muhammad Mosque</a:t>
            </a:r>
            <a:endParaRPr lang="en-GB"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1676400" y="1524000"/>
            <a:ext cx="6172200" cy="46291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362131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76662" y="228600"/>
            <a:ext cx="6400800" cy="1143000"/>
          </a:xfrm>
        </p:spPr>
        <p:txBody>
          <a:bodyPr/>
          <a:lstStyle/>
          <a:p>
            <a:r>
              <a:rPr lang="en-GB" b="1" dirty="0" smtClean="0">
                <a:effectLst>
                  <a:outerShdw blurRad="38100" dist="38100" dir="2700000" algn="tl">
                    <a:srgbClr val="000000">
                      <a:alpha val="43137"/>
                    </a:srgbClr>
                  </a:outerShdw>
                </a:effectLst>
                <a:latin typeface="Times New Roman" pitchFamily="18" charset="0"/>
                <a:cs typeface="Times New Roman" pitchFamily="18" charset="0"/>
              </a:rPr>
              <a:t>Fort of </a:t>
            </a:r>
            <a:r>
              <a:rPr lang="en-GB" b="1" dirty="0" err="1" smtClean="0">
                <a:effectLst>
                  <a:outerShdw blurRad="38100" dist="38100" dir="2700000" algn="tl">
                    <a:srgbClr val="000000">
                      <a:alpha val="43137"/>
                    </a:srgbClr>
                  </a:outerShdw>
                </a:effectLst>
                <a:latin typeface="Times New Roman" pitchFamily="18" charset="0"/>
                <a:cs typeface="Times New Roman" pitchFamily="18" charset="0"/>
              </a:rPr>
              <a:t>Isha</a:t>
            </a: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 khan</a:t>
            </a:r>
            <a:endParaRPr lang="en-GB"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rotWithShape="1">
          <a:blip r:embed="rId3">
            <a:extLst>
              <a:ext uri="{28A0092B-C50C-407E-A947-70E740481C1C}">
                <a14:useLocalDpi xmlns="" xmlns:a14="http://schemas.microsoft.com/office/drawing/2010/main" val="0"/>
              </a:ext>
            </a:extLst>
          </a:blip>
          <a:srcRect b="456"/>
          <a:stretch/>
        </p:blipFill>
        <p:spPr>
          <a:xfrm>
            <a:off x="1828800" y="1447800"/>
            <a:ext cx="5486400" cy="46908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210145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effectLst>
                  <a:outerShdw blurRad="38100" dist="38100" dir="2700000" algn="tl">
                    <a:srgbClr val="000000">
                      <a:alpha val="43137"/>
                    </a:srgbClr>
                  </a:outerShdw>
                </a:effectLst>
                <a:latin typeface="Times New Roman" pitchFamily="18" charset="0"/>
                <a:cs typeface="Times New Roman" pitchFamily="18" charset="0"/>
              </a:rPr>
              <a:t>Fuleshwari</a:t>
            </a: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 river</a:t>
            </a:r>
            <a:endParaRPr lang="en-GB"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2438400" y="1868182"/>
            <a:ext cx="4800600" cy="3591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410034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14800" y="2306053"/>
            <a:ext cx="4800600" cy="1143000"/>
          </a:xfrm>
        </p:spPr>
        <p:txBody>
          <a:bodyPr/>
          <a:lstStyle/>
          <a:p>
            <a:r>
              <a:rPr lang="en-GB" dirty="0" smtClean="0">
                <a:solidFill>
                  <a:srgbClr val="002060"/>
                </a:solidFill>
                <a:latin typeface="Times New Roman" pitchFamily="18" charset="0"/>
                <a:cs typeface="Times New Roman" pitchFamily="18" charset="0"/>
              </a:rPr>
              <a:t>Shiva temple</a:t>
            </a:r>
            <a:endParaRPr lang="en-GB" dirty="0">
              <a:solidFill>
                <a:srgbClr val="002060"/>
              </a:solidFill>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4">
            <a:extLst>
              <a:ext uri="{28A0092B-C50C-407E-A947-70E740481C1C}">
                <a14:useLocalDpi xmlns="" xmlns:a14="http://schemas.microsoft.com/office/drawing/2010/main" val="0"/>
              </a:ext>
            </a:extLst>
          </a:blip>
          <a:stretch>
            <a:fillRect/>
          </a:stretch>
        </p:blipFill>
        <p:spPr>
          <a:xfrm>
            <a:off x="559562" y="762000"/>
            <a:ext cx="4104680" cy="5334000"/>
          </a:xfrm>
          <a:prstGeom prst="rect">
            <a:avLst/>
          </a:prstGeom>
          <a:ln>
            <a:noFill/>
          </a:ln>
          <a:effectLst>
            <a:outerShdw blurRad="292100" dist="139700" dir="2700000" algn="tl" rotWithShape="0">
              <a:srgbClr val="333333">
                <a:alpha val="65000"/>
              </a:srgbClr>
            </a:outerShdw>
          </a:effectLst>
        </p:spPr>
      </p:pic>
      <p:sp>
        <p:nvSpPr>
          <p:cNvPr id="5" name="Frame 4"/>
          <p:cNvSpPr/>
          <p:nvPr/>
        </p:nvSpPr>
        <p:spPr>
          <a:xfrm>
            <a:off x="-28074"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97856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FF0000"/>
                </a:solidFill>
                <a:latin typeface="Times New Roman" pitchFamily="18" charset="0"/>
                <a:cs typeface="Times New Roman" pitchFamily="18" charset="0"/>
              </a:rPr>
              <a:t>New word</a:t>
            </a:r>
            <a:endParaRPr lang="en-GB"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3581400" cy="4525963"/>
          </a:xfrm>
        </p:spPr>
        <p:txBody>
          <a:bodyPr>
            <a:prstTxWarp prst="textPlain">
              <a:avLst/>
            </a:prstTxWarp>
          </a:bodyPr>
          <a:lstStyle/>
          <a:p>
            <a:pPr>
              <a:buFont typeface="Wingdings" pitchFamily="2" charset="2"/>
              <a:buChar char="v"/>
            </a:pPr>
            <a:r>
              <a:rPr lang="en-GB" b="1" dirty="0" smtClean="0">
                <a:solidFill>
                  <a:srgbClr val="00B050"/>
                </a:solidFill>
                <a:latin typeface="Times New Roman" pitchFamily="18" charset="0"/>
                <a:cs typeface="Times New Roman" pitchFamily="18" charset="0"/>
              </a:rPr>
              <a:t> Headquarters</a:t>
            </a:r>
          </a:p>
          <a:p>
            <a:pPr>
              <a:buFont typeface="Wingdings" pitchFamily="2" charset="2"/>
              <a:buChar char="v"/>
            </a:pPr>
            <a:r>
              <a:rPr lang="en-GB" b="1" dirty="0" smtClean="0">
                <a:solidFill>
                  <a:srgbClr val="00B050"/>
                </a:solidFill>
                <a:latin typeface="Times New Roman" pitchFamily="18" charset="0"/>
                <a:cs typeface="Times New Roman" pitchFamily="18" charset="0"/>
              </a:rPr>
              <a:t> Landlord</a:t>
            </a:r>
          </a:p>
          <a:p>
            <a:pPr>
              <a:buFont typeface="Wingdings" pitchFamily="2" charset="2"/>
              <a:buChar char="v"/>
            </a:pPr>
            <a:r>
              <a:rPr lang="en-GB" b="1" dirty="0" smtClean="0">
                <a:solidFill>
                  <a:srgbClr val="00B050"/>
                </a:solidFill>
                <a:latin typeface="Times New Roman" pitchFamily="18" charset="0"/>
                <a:cs typeface="Times New Roman" pitchFamily="18" charset="0"/>
              </a:rPr>
              <a:t> Municipalities</a:t>
            </a:r>
          </a:p>
          <a:p>
            <a:pPr>
              <a:buFont typeface="Wingdings" pitchFamily="2" charset="2"/>
              <a:buChar char="v"/>
            </a:pPr>
            <a:r>
              <a:rPr lang="en-GB" b="1" dirty="0" smtClean="0">
                <a:solidFill>
                  <a:srgbClr val="00B050"/>
                </a:solidFill>
                <a:latin typeface="Times New Roman" pitchFamily="18" charset="0"/>
                <a:cs typeface="Times New Roman" pitchFamily="18" charset="0"/>
              </a:rPr>
              <a:t> Celebrate</a:t>
            </a:r>
          </a:p>
          <a:p>
            <a:pPr>
              <a:buFont typeface="Wingdings" pitchFamily="2" charset="2"/>
              <a:buChar char="v"/>
            </a:pPr>
            <a:r>
              <a:rPr lang="en-GB" b="1" dirty="0" smtClean="0">
                <a:solidFill>
                  <a:srgbClr val="00B050"/>
                </a:solidFill>
                <a:latin typeface="Times New Roman" pitchFamily="18" charset="0"/>
                <a:cs typeface="Times New Roman" pitchFamily="18" charset="0"/>
              </a:rPr>
              <a:t> Temple</a:t>
            </a:r>
          </a:p>
          <a:p>
            <a:pPr>
              <a:buFont typeface="Wingdings" pitchFamily="2" charset="2"/>
              <a:buChar char="v"/>
            </a:pPr>
            <a:r>
              <a:rPr lang="en-GB" b="1" dirty="0" smtClean="0">
                <a:solidFill>
                  <a:srgbClr val="00B050"/>
                </a:solidFill>
                <a:latin typeface="Times New Roman" pitchFamily="18" charset="0"/>
                <a:cs typeface="Times New Roman" pitchFamily="18" charset="0"/>
              </a:rPr>
              <a:t> Largest</a:t>
            </a:r>
            <a:endParaRPr lang="en-GB" b="1" dirty="0">
              <a:solidFill>
                <a:srgbClr val="00B050"/>
              </a:solidFill>
              <a:latin typeface="Times New Roman" pitchFamily="18" charset="0"/>
              <a:cs typeface="Times New Roman" pitchFamily="18" charset="0"/>
            </a:endParaRPr>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
        <p:nvSpPr>
          <p:cNvPr id="7" name="TextBox 6"/>
          <p:cNvSpPr txBox="1"/>
          <p:nvPr/>
        </p:nvSpPr>
        <p:spPr>
          <a:xfrm>
            <a:off x="6019800" y="1524000"/>
            <a:ext cx="1752600" cy="4508927"/>
          </a:xfrm>
          <a:prstGeom prst="rect">
            <a:avLst/>
          </a:prstGeom>
          <a:noFill/>
        </p:spPr>
        <p:txBody>
          <a:bodyPr wrap="square" rtlCol="0">
            <a:spAutoFit/>
          </a:bodyPr>
          <a:lstStyle/>
          <a:p>
            <a:r>
              <a:rPr lang="en-GB" sz="287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GB" sz="287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45922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ircle(in)">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80">
                                          <p:stCondLst>
                                            <p:cond delay="0"/>
                                          </p:stCondLst>
                                        </p:cTn>
                                        <p:tgtEl>
                                          <p:spTgt spid="7"/>
                                        </p:tgtEl>
                                      </p:cBhvr>
                                    </p:animEffect>
                                    <p:anim calcmode="lin" valueType="num">
                                      <p:cBhvr>
                                        <p:cTn id="4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8" dur="26">
                                          <p:stCondLst>
                                            <p:cond delay="650"/>
                                          </p:stCondLst>
                                        </p:cTn>
                                        <p:tgtEl>
                                          <p:spTgt spid="7"/>
                                        </p:tgtEl>
                                      </p:cBhvr>
                                      <p:to x="100000" y="60000"/>
                                    </p:animScale>
                                    <p:animScale>
                                      <p:cBhvr>
                                        <p:cTn id="49" dur="166" decel="50000">
                                          <p:stCondLst>
                                            <p:cond delay="676"/>
                                          </p:stCondLst>
                                        </p:cTn>
                                        <p:tgtEl>
                                          <p:spTgt spid="7"/>
                                        </p:tgtEl>
                                      </p:cBhvr>
                                      <p:to x="100000" y="100000"/>
                                    </p:animScale>
                                    <p:animScale>
                                      <p:cBhvr>
                                        <p:cTn id="50" dur="26">
                                          <p:stCondLst>
                                            <p:cond delay="1312"/>
                                          </p:stCondLst>
                                        </p:cTn>
                                        <p:tgtEl>
                                          <p:spTgt spid="7"/>
                                        </p:tgtEl>
                                      </p:cBhvr>
                                      <p:to x="100000" y="80000"/>
                                    </p:animScale>
                                    <p:animScale>
                                      <p:cBhvr>
                                        <p:cTn id="51" dur="166" decel="50000">
                                          <p:stCondLst>
                                            <p:cond delay="1338"/>
                                          </p:stCondLst>
                                        </p:cTn>
                                        <p:tgtEl>
                                          <p:spTgt spid="7"/>
                                        </p:tgtEl>
                                      </p:cBhvr>
                                      <p:to x="100000" y="100000"/>
                                    </p:animScale>
                                    <p:animScale>
                                      <p:cBhvr>
                                        <p:cTn id="52" dur="26">
                                          <p:stCondLst>
                                            <p:cond delay="1642"/>
                                          </p:stCondLst>
                                        </p:cTn>
                                        <p:tgtEl>
                                          <p:spTgt spid="7"/>
                                        </p:tgtEl>
                                      </p:cBhvr>
                                      <p:to x="100000" y="90000"/>
                                    </p:animScale>
                                    <p:animScale>
                                      <p:cBhvr>
                                        <p:cTn id="53" dur="166" decel="50000">
                                          <p:stCondLst>
                                            <p:cond delay="1668"/>
                                          </p:stCondLst>
                                        </p:cTn>
                                        <p:tgtEl>
                                          <p:spTgt spid="7"/>
                                        </p:tgtEl>
                                      </p:cBhvr>
                                      <p:to x="100000" y="100000"/>
                                    </p:animScale>
                                    <p:animScale>
                                      <p:cBhvr>
                                        <p:cTn id="54" dur="26">
                                          <p:stCondLst>
                                            <p:cond delay="1808"/>
                                          </p:stCondLst>
                                        </p:cTn>
                                        <p:tgtEl>
                                          <p:spTgt spid="7"/>
                                        </p:tgtEl>
                                      </p:cBhvr>
                                      <p:to x="100000" y="95000"/>
                                    </p:animScale>
                                    <p:animScale>
                                      <p:cBhvr>
                                        <p:cTn id="5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77523"/>
            <a:ext cx="8229600" cy="2438400"/>
          </a:xfrm>
        </p:spPr>
        <p:txBody>
          <a:bodyPr/>
          <a:lstStyle/>
          <a:p>
            <a:pPr marL="0" indent="0">
              <a:buNone/>
            </a:pPr>
            <a:r>
              <a:rPr lang="en-GB" b="1" dirty="0" smtClean="0">
                <a:solidFill>
                  <a:srgbClr val="0070C0"/>
                </a:solidFill>
                <a:latin typeface="Times New Roman" pitchFamily="18" charset="0"/>
                <a:cs typeface="Times New Roman" pitchFamily="18" charset="0"/>
              </a:rPr>
              <a:t> Open your English book page at</a:t>
            </a:r>
            <a:r>
              <a:rPr lang="en-US" b="1" dirty="0" smtClean="0">
                <a:solidFill>
                  <a:srgbClr val="0070C0"/>
                </a:solidFill>
                <a:latin typeface="Times New Roman" pitchFamily="18" charset="0"/>
                <a:cs typeface="Times New Roman" pitchFamily="18" charset="0"/>
              </a:rPr>
              <a:t> 38. </a:t>
            </a:r>
            <a:r>
              <a:rPr lang="en-GB" b="1" dirty="0" smtClean="0">
                <a:solidFill>
                  <a:srgbClr val="0070C0"/>
                </a:solidFill>
                <a:latin typeface="Times New Roman" pitchFamily="18" charset="0"/>
                <a:cs typeface="Times New Roman" pitchFamily="18" charset="0"/>
              </a:rPr>
              <a:t>Listen the audio very carefully and put the finger under this line.</a:t>
            </a:r>
            <a:endParaRPr lang="en-GB" b="1" dirty="0">
              <a:solidFill>
                <a:srgbClr val="0070C0"/>
              </a:solidFill>
              <a:latin typeface="Times New Roman" pitchFamily="18" charset="0"/>
              <a:cs typeface="Times New Roman" pitchFamily="18" charset="0"/>
            </a:endParaRPr>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pic>
        <p:nvPicPr>
          <p:cNvPr id="6" name="Picture 5"/>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3428999" y="2001258"/>
            <a:ext cx="2905125" cy="1571625"/>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 xmlns:p14="http://schemas.microsoft.com/office/powerpoint/2010/main" val="738983019"/>
              </p:ext>
            </p:extLst>
          </p:nvPr>
        </p:nvGraphicFramePr>
        <p:xfrm>
          <a:off x="4239877" y="3915920"/>
          <a:ext cx="1219200" cy="1028700"/>
        </p:xfrm>
        <a:graphic>
          <a:graphicData uri="http://schemas.openxmlformats.org/presentationml/2006/ole">
            <p:oleObj spid="_x0000_s2059" name="Packager Shell Object" showAsIcon="1" r:id="rId6" imgW="914400" imgH="771480" progId="Package">
              <p:embed/>
            </p:oleObj>
          </a:graphicData>
        </a:graphic>
      </p:graphicFrame>
      <p:sp>
        <p:nvSpPr>
          <p:cNvPr id="8" name="TextBox 7"/>
          <p:cNvSpPr txBox="1"/>
          <p:nvPr/>
        </p:nvSpPr>
        <p:spPr>
          <a:xfrm>
            <a:off x="3243261" y="4828133"/>
            <a:ext cx="3276600" cy="369332"/>
          </a:xfrm>
          <a:prstGeom prst="rect">
            <a:avLst/>
          </a:prstGeom>
          <a:noFill/>
        </p:spPr>
        <p:txBody>
          <a:bodyPr wrap="square" rtlCol="0">
            <a:prstTxWarp prst="textChevronInverted">
              <a:avLst/>
            </a:prstTxWarp>
            <a:spAutoFit/>
          </a:bodyPr>
          <a:lstStyle/>
          <a:p>
            <a:r>
              <a:rPr lang="en-GB" dirty="0" smtClean="0">
                <a:solidFill>
                  <a:schemeClr val="accent6">
                    <a:lumMod val="75000"/>
                  </a:schemeClr>
                </a:solidFill>
              </a:rPr>
              <a:t>Click here to listen the audio</a:t>
            </a:r>
            <a:endParaRPr lang="en-GB" dirty="0">
              <a:solidFill>
                <a:schemeClr val="accent6">
                  <a:lumMod val="75000"/>
                </a:schemeClr>
              </a:solidFill>
            </a:endParaRPr>
          </a:p>
        </p:txBody>
      </p:sp>
    </p:spTree>
    <p:extLst>
      <p:ext uri="{BB962C8B-B14F-4D97-AF65-F5344CB8AC3E}">
        <p14:creationId xmlns="" xmlns:p14="http://schemas.microsoft.com/office/powerpoint/2010/main" val="20492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GW</a:t>
            </a:r>
            <a:b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GB"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47700" y="990600"/>
            <a:ext cx="7848600" cy="76199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a:prstTxWarp prst="textWave2">
              <a:avLst/>
            </a:prstTxWarp>
            <a:normAutofit/>
          </a:bodyPr>
          <a:lstStyle/>
          <a:p>
            <a:pPr marL="0" indent="0">
              <a:buNone/>
            </a:pPr>
            <a:r>
              <a:rPr lang="en-GB" dirty="0" smtClean="0">
                <a:latin typeface="Times New Roman" pitchFamily="18" charset="0"/>
                <a:cs typeface="Times New Roman" pitchFamily="18" charset="0"/>
              </a:rPr>
              <a:t>Read the text in group</a:t>
            </a:r>
            <a:endParaRPr lang="en-GB" dirty="0">
              <a:latin typeface="Times New Roman" pitchFamily="18" charset="0"/>
              <a:cs typeface="Times New Roman" pitchFamily="18" charset="0"/>
            </a:endParaRPr>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l="10770" t="15144" r="62345" b="52011"/>
          <a:stretch/>
        </p:blipFill>
        <p:spPr>
          <a:xfrm>
            <a:off x="1828800" y="2077453"/>
            <a:ext cx="5486400" cy="40340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25797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1000"/>
                                        <p:tgtEl>
                                          <p:spTgt spid="3">
                                            <p:bg/>
                                          </p:spTgt>
                                        </p:tgtEl>
                                      </p:cBhvr>
                                    </p:animEffect>
                                    <p:anim calcmode="lin" valueType="num">
                                      <p:cBhvr>
                                        <p:cTn id="18" dur="1000" fill="hold"/>
                                        <p:tgtEl>
                                          <p:spTgt spid="3">
                                            <p:bg/>
                                          </p:spTgt>
                                        </p:tgtEl>
                                        <p:attrNameLst>
                                          <p:attrName>ppt_x</p:attrName>
                                        </p:attrNameLst>
                                      </p:cBhvr>
                                      <p:tavLst>
                                        <p:tav tm="0">
                                          <p:val>
                                            <p:strVal val="#ppt_x"/>
                                          </p:val>
                                        </p:tav>
                                        <p:tav tm="100000">
                                          <p:val>
                                            <p:strVal val="#ppt_x"/>
                                          </p:val>
                                        </p:tav>
                                      </p:tavLst>
                                    </p:anim>
                                    <p:anim calcmode="lin" valueType="num">
                                      <p:cBhvr>
                                        <p:cTn id="1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Effect transition="in" filter="fade">
                                      <p:cBhvr>
                                        <p:cTn id="24" dur="1000"/>
                                        <p:tgtEl>
                                          <p:spTgt spid="3">
                                            <p:txEl>
                                              <p:pRg st="0" end="0"/>
                                            </p:txEl>
                                          </p:spTgt>
                                        </p:tgtEl>
                                      </p:cBhvr>
                                    </p:animEffect>
                                    <p:anim calcmode="lin" valueType="num">
                                      <p:cBhvr>
                                        <p:cTn id="2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a:t>
            </a:r>
            <a: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W</a:t>
            </a:r>
            <a:br>
              <a:rPr lang="en-GB" b="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GB"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647700" y="990600"/>
            <a:ext cx="7848600" cy="761999"/>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a:prstTxWarp prst="textWave2">
              <a:avLst/>
            </a:prstTxWarp>
            <a:normAutofit/>
          </a:bodyPr>
          <a:lstStyle/>
          <a:p>
            <a:pPr marL="0" indent="0">
              <a:buNone/>
            </a:pPr>
            <a:r>
              <a:rPr lang="en-GB" dirty="0" smtClean="0">
                <a:latin typeface="Times New Roman" pitchFamily="18" charset="0"/>
                <a:cs typeface="Times New Roman" pitchFamily="18" charset="0"/>
              </a:rPr>
              <a:t>Read the text in pair</a:t>
            </a:r>
            <a:endParaRPr lang="en-GB" dirty="0">
              <a:latin typeface="Times New Roman" pitchFamily="18" charset="0"/>
              <a:cs typeface="Times New Roman" pitchFamily="18" charset="0"/>
            </a:endParaRPr>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pic>
        <p:nvPicPr>
          <p:cNvPr id="8" name="Picture 7"/>
          <p:cNvPicPr>
            <a:picLocks noChangeAspect="1"/>
          </p:cNvPicPr>
          <p:nvPr/>
        </p:nvPicPr>
        <p:blipFill rotWithShape="1">
          <a:blip r:embed="rId4" cstate="print">
            <a:extLst>
              <a:ext uri="{28A0092B-C50C-407E-A947-70E740481C1C}">
                <a14:useLocalDpi xmlns="" xmlns:a14="http://schemas.microsoft.com/office/drawing/2010/main" val="0"/>
              </a:ext>
            </a:extLst>
          </a:blip>
          <a:srcRect l="44465" t="15144" r="28461" b="52011"/>
          <a:stretch/>
        </p:blipFill>
        <p:spPr>
          <a:xfrm>
            <a:off x="2133600" y="2049378"/>
            <a:ext cx="5486400" cy="40058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 xmlns:p14="http://schemas.microsoft.com/office/powerpoint/2010/main" val="6176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barn(inVertical)">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5000" y="1447800"/>
            <a:ext cx="6705600" cy="2286000"/>
          </a:xfrm>
        </p:spPr>
        <p:txBody>
          <a:bodyPr>
            <a:normAutofit/>
          </a:bodyPr>
          <a:lstStyle/>
          <a:p>
            <a:pPr algn="just"/>
            <a:r>
              <a:rPr lang="en-GB" sz="3600" b="1" dirty="0" smtClean="0">
                <a:solidFill>
                  <a:schemeClr val="bg1"/>
                </a:solidFill>
                <a:latin typeface="Times New Roman" pitchFamily="18" charset="0"/>
                <a:cs typeface="Times New Roman" pitchFamily="18" charset="0"/>
              </a:rPr>
              <a:t>Work in a group. Read the text again and make a list of the important places in </a:t>
            </a:r>
            <a:r>
              <a:rPr lang="en-GB" sz="3600" b="1" dirty="0" err="1" smtClean="0">
                <a:solidFill>
                  <a:schemeClr val="bg1"/>
                </a:solidFill>
                <a:latin typeface="Times New Roman" pitchFamily="18" charset="0"/>
                <a:cs typeface="Times New Roman" pitchFamily="18" charset="0"/>
              </a:rPr>
              <a:t>kishoregonj</a:t>
            </a:r>
            <a:r>
              <a:rPr lang="en-GB" sz="3600" b="1" dirty="0" smtClean="0">
                <a:solidFill>
                  <a:schemeClr val="bg1"/>
                </a:solidFill>
                <a:latin typeface="Times New Roman" pitchFamily="18" charset="0"/>
                <a:cs typeface="Times New Roman" pitchFamily="18" charset="0"/>
              </a:rPr>
              <a:t>. </a:t>
            </a:r>
            <a:endParaRPr lang="en-GB" sz="3600" b="1" dirty="0">
              <a:solidFill>
                <a:schemeClr val="bg1"/>
              </a:solidFill>
              <a:latin typeface="Times New Roman" pitchFamily="18" charset="0"/>
              <a:cs typeface="Times New Roman" pitchFamily="18" charset="0"/>
            </a:endParaRPr>
          </a:p>
        </p:txBody>
      </p:sp>
      <p:sp>
        <p:nvSpPr>
          <p:cNvPr id="3" name="Content Placeholder 2"/>
          <p:cNvSpPr>
            <a:spLocks noGrp="1"/>
          </p:cNvSpPr>
          <p:nvPr>
            <p:ph idx="1"/>
          </p:nvPr>
        </p:nvSpPr>
        <p:spPr>
          <a:xfrm>
            <a:off x="285720" y="1571612"/>
            <a:ext cx="8229600" cy="4525963"/>
          </a:xfrm>
        </p:spPr>
        <p:txBody>
          <a:bodyPr/>
          <a:lstStyle/>
          <a:p>
            <a:endParaRPr lang="en-GB" dirty="0" smtClean="0"/>
          </a:p>
          <a:p>
            <a:endParaRPr lang="en-GB" dirty="0"/>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106038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2683" y="274638"/>
            <a:ext cx="7335253" cy="124936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GB" sz="5300" b="1" dirty="0" smtClean="0">
                <a:solidFill>
                  <a:srgbClr val="FF0000"/>
                </a:solidFill>
                <a:latin typeface="Times New Roman" pitchFamily="18" charset="0"/>
                <a:cs typeface="Times New Roman" pitchFamily="18" charset="0"/>
              </a:rPr>
              <a:t>G</a:t>
            </a:r>
            <a:r>
              <a:rPr lang="en-GB" sz="5300" b="1" dirty="0" smtClean="0">
                <a:solidFill>
                  <a:srgbClr val="92D050"/>
                </a:solidFill>
                <a:latin typeface="Times New Roman" pitchFamily="18" charset="0"/>
                <a:cs typeface="Times New Roman" pitchFamily="18" charset="0"/>
              </a:rPr>
              <a:t>a</a:t>
            </a:r>
            <a:r>
              <a:rPr lang="en-GB" sz="5300" b="1" dirty="0" smtClean="0">
                <a:solidFill>
                  <a:srgbClr val="00B0F0"/>
                </a:solidFill>
                <a:latin typeface="Times New Roman" pitchFamily="18" charset="0"/>
                <a:cs typeface="Times New Roman" pitchFamily="18" charset="0"/>
              </a:rPr>
              <a:t>m</a:t>
            </a:r>
            <a:r>
              <a:rPr lang="en-GB" sz="5300" b="1" dirty="0" smtClean="0">
                <a:solidFill>
                  <a:srgbClr val="FFC000"/>
                </a:solidFill>
                <a:latin typeface="Times New Roman" pitchFamily="18" charset="0"/>
                <a:cs typeface="Times New Roman" pitchFamily="18" charset="0"/>
              </a:rPr>
              <a:t>e</a:t>
            </a:r>
            <a:r>
              <a:rPr lang="en-GB" dirty="0" smtClean="0">
                <a:latin typeface="Times New Roman" pitchFamily="18" charset="0"/>
                <a:cs typeface="Times New Roman" pitchFamily="18" charset="0"/>
              </a:rPr>
              <a:t/>
            </a:r>
            <a:br>
              <a:rPr lang="en-GB" dirty="0" smtClean="0">
                <a:latin typeface="Times New Roman" pitchFamily="18" charset="0"/>
                <a:cs typeface="Times New Roman" pitchFamily="18" charset="0"/>
              </a:rPr>
            </a:br>
            <a:r>
              <a:rPr lang="en-GB" dirty="0" smtClean="0">
                <a:solidFill>
                  <a:srgbClr val="002060"/>
                </a:solidFill>
                <a:latin typeface="Times New Roman" pitchFamily="18" charset="0"/>
                <a:cs typeface="Times New Roman" pitchFamily="18" charset="0"/>
              </a:rPr>
              <a:t>(Word Bingo)</a:t>
            </a:r>
            <a:endParaRPr lang="en-GB" dirty="0">
              <a:solidFill>
                <a:srgbClr val="002060"/>
              </a:solidFill>
              <a:latin typeface="Times New Roman" pitchFamily="18" charset="0"/>
              <a:cs typeface="Times New Roman" pitchFamily="18" charset="0"/>
            </a:endParaRPr>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
        <p:nvSpPr>
          <p:cNvPr id="7" name="Rectangle 6"/>
          <p:cNvSpPr/>
          <p:nvPr/>
        </p:nvSpPr>
        <p:spPr>
          <a:xfrm>
            <a:off x="5221705" y="4068679"/>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Outside</a:t>
            </a:r>
          </a:p>
        </p:txBody>
      </p:sp>
      <p:sp>
        <p:nvSpPr>
          <p:cNvPr id="8" name="Rectangle 7"/>
          <p:cNvSpPr/>
          <p:nvPr/>
        </p:nvSpPr>
        <p:spPr>
          <a:xfrm>
            <a:off x="1022684" y="4068679"/>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Place</a:t>
            </a:r>
          </a:p>
        </p:txBody>
      </p:sp>
      <p:sp>
        <p:nvSpPr>
          <p:cNvPr id="9" name="Rectangle 8"/>
          <p:cNvSpPr/>
          <p:nvPr/>
        </p:nvSpPr>
        <p:spPr>
          <a:xfrm>
            <a:off x="1018674" y="1766638"/>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Important</a:t>
            </a:r>
          </a:p>
        </p:txBody>
      </p:sp>
      <p:sp>
        <p:nvSpPr>
          <p:cNvPr id="10" name="Rectangle 9"/>
          <p:cNvSpPr/>
          <p:nvPr/>
        </p:nvSpPr>
        <p:spPr>
          <a:xfrm>
            <a:off x="1078832" y="5181600"/>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Square</a:t>
            </a:r>
          </a:p>
        </p:txBody>
      </p:sp>
      <p:sp>
        <p:nvSpPr>
          <p:cNvPr id="11" name="Rectangle 10"/>
          <p:cNvSpPr/>
          <p:nvPr/>
        </p:nvSpPr>
        <p:spPr>
          <a:xfrm>
            <a:off x="5221705" y="5181600"/>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River</a:t>
            </a:r>
          </a:p>
        </p:txBody>
      </p:sp>
      <p:sp>
        <p:nvSpPr>
          <p:cNvPr id="12" name="Rectangle 11"/>
          <p:cNvSpPr/>
          <p:nvPr/>
        </p:nvSpPr>
        <p:spPr>
          <a:xfrm>
            <a:off x="5217694" y="1752600"/>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Landlord</a:t>
            </a:r>
          </a:p>
        </p:txBody>
      </p:sp>
      <p:sp>
        <p:nvSpPr>
          <p:cNvPr id="13" name="Rectangle 12"/>
          <p:cNvSpPr/>
          <p:nvPr/>
        </p:nvSpPr>
        <p:spPr>
          <a:xfrm>
            <a:off x="1022684" y="2893595"/>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Area</a:t>
            </a:r>
          </a:p>
        </p:txBody>
      </p:sp>
      <p:sp>
        <p:nvSpPr>
          <p:cNvPr id="14" name="Rectangle 13"/>
          <p:cNvSpPr/>
          <p:nvPr/>
        </p:nvSpPr>
        <p:spPr>
          <a:xfrm>
            <a:off x="5221705" y="2893595"/>
            <a:ext cx="3048000" cy="838200"/>
          </a:xfrm>
          <a:prstGeom prst="rect">
            <a:avLst/>
          </a:prstGeom>
          <a:solidFill>
            <a:schemeClr val="accent3">
              <a:lumMod val="20000"/>
              <a:lumOff val="80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1"/>
          </a:fillRef>
          <a:effectRef idx="1">
            <a:schemeClr val="accent1"/>
          </a:effectRef>
          <a:fontRef idx="minor">
            <a:schemeClr val="lt1"/>
          </a:fontRef>
        </p:style>
        <p:txBody>
          <a:bodyPr rtlCol="0" anchor="ctr"/>
          <a:lstStyle/>
          <a:p>
            <a:pPr algn="ctr"/>
            <a:r>
              <a:rPr lang="en-GB" sz="4000" dirty="0">
                <a:solidFill>
                  <a:srgbClr val="002060"/>
                </a:solidFill>
                <a:latin typeface="Times New Roman" pitchFamily="18" charset="0"/>
                <a:cs typeface="Times New Roman" pitchFamily="18" charset="0"/>
              </a:rPr>
              <a:t>District</a:t>
            </a:r>
          </a:p>
        </p:txBody>
      </p:sp>
      <p:sp>
        <p:nvSpPr>
          <p:cNvPr id="16" name="Cross 15"/>
          <p:cNvSpPr/>
          <p:nvPr/>
        </p:nvSpPr>
        <p:spPr>
          <a:xfrm rot="2204282">
            <a:off x="6376735" y="5239751"/>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Cross 16"/>
          <p:cNvSpPr/>
          <p:nvPr/>
        </p:nvSpPr>
        <p:spPr>
          <a:xfrm rot="2204282">
            <a:off x="6376735" y="4082102"/>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ross 17"/>
          <p:cNvSpPr/>
          <p:nvPr/>
        </p:nvSpPr>
        <p:spPr>
          <a:xfrm rot="2204282">
            <a:off x="6376735" y="1810752"/>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Cross 18"/>
          <p:cNvSpPr/>
          <p:nvPr/>
        </p:nvSpPr>
        <p:spPr>
          <a:xfrm rot="2204282">
            <a:off x="6360693" y="2951747"/>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ross 19"/>
          <p:cNvSpPr/>
          <p:nvPr/>
        </p:nvSpPr>
        <p:spPr>
          <a:xfrm rot="2204282">
            <a:off x="2161674" y="5239752"/>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ross 20"/>
          <p:cNvSpPr/>
          <p:nvPr/>
        </p:nvSpPr>
        <p:spPr>
          <a:xfrm rot="2204282">
            <a:off x="2221833" y="4104159"/>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Cross 21"/>
          <p:cNvSpPr/>
          <p:nvPr/>
        </p:nvSpPr>
        <p:spPr>
          <a:xfrm rot="2204282">
            <a:off x="2221832" y="3047794"/>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ross 22"/>
          <p:cNvSpPr/>
          <p:nvPr/>
        </p:nvSpPr>
        <p:spPr>
          <a:xfrm rot="2204282">
            <a:off x="2221833" y="1824792"/>
            <a:ext cx="762000" cy="721895"/>
          </a:xfrm>
          <a:prstGeom prst="plus">
            <a:avLst>
              <a:gd name="adj" fmla="val 450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329067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80">
                                          <p:stCondLst>
                                            <p:cond delay="0"/>
                                          </p:stCondLst>
                                        </p:cTn>
                                        <p:tgtEl>
                                          <p:spTgt spid="22"/>
                                        </p:tgtEl>
                                      </p:cBhvr>
                                    </p:animEffect>
                                    <p:anim calcmode="lin" valueType="num">
                                      <p:cBhvr>
                                        <p:cTn id="3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4" dur="26">
                                          <p:stCondLst>
                                            <p:cond delay="650"/>
                                          </p:stCondLst>
                                        </p:cTn>
                                        <p:tgtEl>
                                          <p:spTgt spid="22"/>
                                        </p:tgtEl>
                                      </p:cBhvr>
                                      <p:to x="100000" y="60000"/>
                                    </p:animScale>
                                    <p:animScale>
                                      <p:cBhvr>
                                        <p:cTn id="45" dur="166" decel="50000">
                                          <p:stCondLst>
                                            <p:cond delay="676"/>
                                          </p:stCondLst>
                                        </p:cTn>
                                        <p:tgtEl>
                                          <p:spTgt spid="22"/>
                                        </p:tgtEl>
                                      </p:cBhvr>
                                      <p:to x="100000" y="100000"/>
                                    </p:animScale>
                                    <p:animScale>
                                      <p:cBhvr>
                                        <p:cTn id="46" dur="26">
                                          <p:stCondLst>
                                            <p:cond delay="1312"/>
                                          </p:stCondLst>
                                        </p:cTn>
                                        <p:tgtEl>
                                          <p:spTgt spid="22"/>
                                        </p:tgtEl>
                                      </p:cBhvr>
                                      <p:to x="100000" y="80000"/>
                                    </p:animScale>
                                    <p:animScale>
                                      <p:cBhvr>
                                        <p:cTn id="47" dur="166" decel="50000">
                                          <p:stCondLst>
                                            <p:cond delay="1338"/>
                                          </p:stCondLst>
                                        </p:cTn>
                                        <p:tgtEl>
                                          <p:spTgt spid="22"/>
                                        </p:tgtEl>
                                      </p:cBhvr>
                                      <p:to x="100000" y="100000"/>
                                    </p:animScale>
                                    <p:animScale>
                                      <p:cBhvr>
                                        <p:cTn id="48" dur="26">
                                          <p:stCondLst>
                                            <p:cond delay="1642"/>
                                          </p:stCondLst>
                                        </p:cTn>
                                        <p:tgtEl>
                                          <p:spTgt spid="22"/>
                                        </p:tgtEl>
                                      </p:cBhvr>
                                      <p:to x="100000" y="90000"/>
                                    </p:animScale>
                                    <p:animScale>
                                      <p:cBhvr>
                                        <p:cTn id="49" dur="166" decel="50000">
                                          <p:stCondLst>
                                            <p:cond delay="1668"/>
                                          </p:stCondLst>
                                        </p:cTn>
                                        <p:tgtEl>
                                          <p:spTgt spid="22"/>
                                        </p:tgtEl>
                                      </p:cBhvr>
                                      <p:to x="100000" y="100000"/>
                                    </p:animScale>
                                    <p:animScale>
                                      <p:cBhvr>
                                        <p:cTn id="50" dur="26">
                                          <p:stCondLst>
                                            <p:cond delay="1808"/>
                                          </p:stCondLst>
                                        </p:cTn>
                                        <p:tgtEl>
                                          <p:spTgt spid="22"/>
                                        </p:tgtEl>
                                      </p:cBhvr>
                                      <p:to x="100000" y="95000"/>
                                    </p:animScale>
                                    <p:animScale>
                                      <p:cBhvr>
                                        <p:cTn id="51" dur="166" decel="50000">
                                          <p:stCondLst>
                                            <p:cond delay="1834"/>
                                          </p:stCondLst>
                                        </p:cTn>
                                        <p:tgtEl>
                                          <p:spTgt spid="22"/>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80">
                                          <p:stCondLst>
                                            <p:cond delay="0"/>
                                          </p:stCondLst>
                                        </p:cTn>
                                        <p:tgtEl>
                                          <p:spTgt spid="17"/>
                                        </p:tgtEl>
                                      </p:cBhvr>
                                    </p:animEffect>
                                    <p:anim calcmode="lin" valueType="num">
                                      <p:cBhvr>
                                        <p:cTn id="5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2" dur="26">
                                          <p:stCondLst>
                                            <p:cond delay="650"/>
                                          </p:stCondLst>
                                        </p:cTn>
                                        <p:tgtEl>
                                          <p:spTgt spid="17"/>
                                        </p:tgtEl>
                                      </p:cBhvr>
                                      <p:to x="100000" y="60000"/>
                                    </p:animScale>
                                    <p:animScale>
                                      <p:cBhvr>
                                        <p:cTn id="63" dur="166" decel="50000">
                                          <p:stCondLst>
                                            <p:cond delay="676"/>
                                          </p:stCondLst>
                                        </p:cTn>
                                        <p:tgtEl>
                                          <p:spTgt spid="17"/>
                                        </p:tgtEl>
                                      </p:cBhvr>
                                      <p:to x="100000" y="100000"/>
                                    </p:animScale>
                                    <p:animScale>
                                      <p:cBhvr>
                                        <p:cTn id="64" dur="26">
                                          <p:stCondLst>
                                            <p:cond delay="1312"/>
                                          </p:stCondLst>
                                        </p:cTn>
                                        <p:tgtEl>
                                          <p:spTgt spid="17"/>
                                        </p:tgtEl>
                                      </p:cBhvr>
                                      <p:to x="100000" y="80000"/>
                                    </p:animScale>
                                    <p:animScale>
                                      <p:cBhvr>
                                        <p:cTn id="65" dur="166" decel="50000">
                                          <p:stCondLst>
                                            <p:cond delay="1338"/>
                                          </p:stCondLst>
                                        </p:cTn>
                                        <p:tgtEl>
                                          <p:spTgt spid="17"/>
                                        </p:tgtEl>
                                      </p:cBhvr>
                                      <p:to x="100000" y="100000"/>
                                    </p:animScale>
                                    <p:animScale>
                                      <p:cBhvr>
                                        <p:cTn id="66" dur="26">
                                          <p:stCondLst>
                                            <p:cond delay="1642"/>
                                          </p:stCondLst>
                                        </p:cTn>
                                        <p:tgtEl>
                                          <p:spTgt spid="17"/>
                                        </p:tgtEl>
                                      </p:cBhvr>
                                      <p:to x="100000" y="90000"/>
                                    </p:animScale>
                                    <p:animScale>
                                      <p:cBhvr>
                                        <p:cTn id="67" dur="166" decel="50000">
                                          <p:stCondLst>
                                            <p:cond delay="1668"/>
                                          </p:stCondLst>
                                        </p:cTn>
                                        <p:tgtEl>
                                          <p:spTgt spid="17"/>
                                        </p:tgtEl>
                                      </p:cBhvr>
                                      <p:to x="100000" y="100000"/>
                                    </p:animScale>
                                    <p:animScale>
                                      <p:cBhvr>
                                        <p:cTn id="68" dur="26">
                                          <p:stCondLst>
                                            <p:cond delay="1808"/>
                                          </p:stCondLst>
                                        </p:cTn>
                                        <p:tgtEl>
                                          <p:spTgt spid="17"/>
                                        </p:tgtEl>
                                      </p:cBhvr>
                                      <p:to x="100000" y="95000"/>
                                    </p:animScale>
                                    <p:animScale>
                                      <p:cBhvr>
                                        <p:cTn id="69" dur="166" decel="50000">
                                          <p:stCondLst>
                                            <p:cond delay="1834"/>
                                          </p:stCondLst>
                                        </p:cTn>
                                        <p:tgtEl>
                                          <p:spTgt spid="17"/>
                                        </p:tgtEl>
                                      </p:cBhvr>
                                      <p:to x="100000" y="100000"/>
                                    </p:animScale>
                                  </p:child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80">
                                          <p:stCondLst>
                                            <p:cond delay="0"/>
                                          </p:stCondLst>
                                        </p:cTn>
                                        <p:tgtEl>
                                          <p:spTgt spid="20"/>
                                        </p:tgtEl>
                                      </p:cBhvr>
                                    </p:animEffect>
                                    <p:anim calcmode="lin" valueType="num">
                                      <p:cBhvr>
                                        <p:cTn id="75"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80" dur="26">
                                          <p:stCondLst>
                                            <p:cond delay="650"/>
                                          </p:stCondLst>
                                        </p:cTn>
                                        <p:tgtEl>
                                          <p:spTgt spid="20"/>
                                        </p:tgtEl>
                                      </p:cBhvr>
                                      <p:to x="100000" y="60000"/>
                                    </p:animScale>
                                    <p:animScale>
                                      <p:cBhvr>
                                        <p:cTn id="81" dur="166" decel="50000">
                                          <p:stCondLst>
                                            <p:cond delay="676"/>
                                          </p:stCondLst>
                                        </p:cTn>
                                        <p:tgtEl>
                                          <p:spTgt spid="20"/>
                                        </p:tgtEl>
                                      </p:cBhvr>
                                      <p:to x="100000" y="100000"/>
                                    </p:animScale>
                                    <p:animScale>
                                      <p:cBhvr>
                                        <p:cTn id="82" dur="26">
                                          <p:stCondLst>
                                            <p:cond delay="1312"/>
                                          </p:stCondLst>
                                        </p:cTn>
                                        <p:tgtEl>
                                          <p:spTgt spid="20"/>
                                        </p:tgtEl>
                                      </p:cBhvr>
                                      <p:to x="100000" y="80000"/>
                                    </p:animScale>
                                    <p:animScale>
                                      <p:cBhvr>
                                        <p:cTn id="83" dur="166" decel="50000">
                                          <p:stCondLst>
                                            <p:cond delay="1338"/>
                                          </p:stCondLst>
                                        </p:cTn>
                                        <p:tgtEl>
                                          <p:spTgt spid="20"/>
                                        </p:tgtEl>
                                      </p:cBhvr>
                                      <p:to x="100000" y="100000"/>
                                    </p:animScale>
                                    <p:animScale>
                                      <p:cBhvr>
                                        <p:cTn id="84" dur="26">
                                          <p:stCondLst>
                                            <p:cond delay="1642"/>
                                          </p:stCondLst>
                                        </p:cTn>
                                        <p:tgtEl>
                                          <p:spTgt spid="20"/>
                                        </p:tgtEl>
                                      </p:cBhvr>
                                      <p:to x="100000" y="90000"/>
                                    </p:animScale>
                                    <p:animScale>
                                      <p:cBhvr>
                                        <p:cTn id="85" dur="166" decel="50000">
                                          <p:stCondLst>
                                            <p:cond delay="1668"/>
                                          </p:stCondLst>
                                        </p:cTn>
                                        <p:tgtEl>
                                          <p:spTgt spid="20"/>
                                        </p:tgtEl>
                                      </p:cBhvr>
                                      <p:to x="100000" y="100000"/>
                                    </p:animScale>
                                    <p:animScale>
                                      <p:cBhvr>
                                        <p:cTn id="86" dur="26">
                                          <p:stCondLst>
                                            <p:cond delay="1808"/>
                                          </p:stCondLst>
                                        </p:cTn>
                                        <p:tgtEl>
                                          <p:spTgt spid="20"/>
                                        </p:tgtEl>
                                      </p:cBhvr>
                                      <p:to x="100000" y="95000"/>
                                    </p:animScale>
                                    <p:animScale>
                                      <p:cBhvr>
                                        <p:cTn id="87" dur="166" decel="50000">
                                          <p:stCondLst>
                                            <p:cond delay="1834"/>
                                          </p:stCondLst>
                                        </p:cTn>
                                        <p:tgtEl>
                                          <p:spTgt spid="20"/>
                                        </p:tgtEl>
                                      </p:cBhvr>
                                      <p:to x="100000" y="100000"/>
                                    </p:animScale>
                                  </p:child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wipe(down)">
                                      <p:cBhvr>
                                        <p:cTn id="92" dur="580">
                                          <p:stCondLst>
                                            <p:cond delay="0"/>
                                          </p:stCondLst>
                                        </p:cTn>
                                        <p:tgtEl>
                                          <p:spTgt spid="18"/>
                                        </p:tgtEl>
                                      </p:cBhvr>
                                    </p:animEffect>
                                    <p:anim calcmode="lin" valueType="num">
                                      <p:cBhvr>
                                        <p:cTn id="93"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98" dur="26">
                                          <p:stCondLst>
                                            <p:cond delay="650"/>
                                          </p:stCondLst>
                                        </p:cTn>
                                        <p:tgtEl>
                                          <p:spTgt spid="18"/>
                                        </p:tgtEl>
                                      </p:cBhvr>
                                      <p:to x="100000" y="60000"/>
                                    </p:animScale>
                                    <p:animScale>
                                      <p:cBhvr>
                                        <p:cTn id="99" dur="166" decel="50000">
                                          <p:stCondLst>
                                            <p:cond delay="676"/>
                                          </p:stCondLst>
                                        </p:cTn>
                                        <p:tgtEl>
                                          <p:spTgt spid="18"/>
                                        </p:tgtEl>
                                      </p:cBhvr>
                                      <p:to x="100000" y="100000"/>
                                    </p:animScale>
                                    <p:animScale>
                                      <p:cBhvr>
                                        <p:cTn id="100" dur="26">
                                          <p:stCondLst>
                                            <p:cond delay="1312"/>
                                          </p:stCondLst>
                                        </p:cTn>
                                        <p:tgtEl>
                                          <p:spTgt spid="18"/>
                                        </p:tgtEl>
                                      </p:cBhvr>
                                      <p:to x="100000" y="80000"/>
                                    </p:animScale>
                                    <p:animScale>
                                      <p:cBhvr>
                                        <p:cTn id="101" dur="166" decel="50000">
                                          <p:stCondLst>
                                            <p:cond delay="1338"/>
                                          </p:stCondLst>
                                        </p:cTn>
                                        <p:tgtEl>
                                          <p:spTgt spid="18"/>
                                        </p:tgtEl>
                                      </p:cBhvr>
                                      <p:to x="100000" y="100000"/>
                                    </p:animScale>
                                    <p:animScale>
                                      <p:cBhvr>
                                        <p:cTn id="102" dur="26">
                                          <p:stCondLst>
                                            <p:cond delay="1642"/>
                                          </p:stCondLst>
                                        </p:cTn>
                                        <p:tgtEl>
                                          <p:spTgt spid="18"/>
                                        </p:tgtEl>
                                      </p:cBhvr>
                                      <p:to x="100000" y="90000"/>
                                    </p:animScale>
                                    <p:animScale>
                                      <p:cBhvr>
                                        <p:cTn id="103" dur="166" decel="50000">
                                          <p:stCondLst>
                                            <p:cond delay="1668"/>
                                          </p:stCondLst>
                                        </p:cTn>
                                        <p:tgtEl>
                                          <p:spTgt spid="18"/>
                                        </p:tgtEl>
                                      </p:cBhvr>
                                      <p:to x="100000" y="100000"/>
                                    </p:animScale>
                                    <p:animScale>
                                      <p:cBhvr>
                                        <p:cTn id="104" dur="26">
                                          <p:stCondLst>
                                            <p:cond delay="1808"/>
                                          </p:stCondLst>
                                        </p:cTn>
                                        <p:tgtEl>
                                          <p:spTgt spid="18"/>
                                        </p:tgtEl>
                                      </p:cBhvr>
                                      <p:to x="100000" y="95000"/>
                                    </p:animScale>
                                    <p:animScale>
                                      <p:cBhvr>
                                        <p:cTn id="105" dur="166" decel="50000">
                                          <p:stCondLst>
                                            <p:cond delay="1834"/>
                                          </p:stCondLst>
                                        </p:cTn>
                                        <p:tgtEl>
                                          <p:spTgt spid="18"/>
                                        </p:tgtEl>
                                      </p:cBhvr>
                                      <p:to x="100000" y="100000"/>
                                    </p:animScale>
                                  </p:childTnLst>
                                </p:cTn>
                              </p:par>
                            </p:childTnLst>
                          </p:cTn>
                        </p:par>
                      </p:childTnLst>
                    </p:cTn>
                  </p:par>
                  <p:par>
                    <p:cTn id="106" fill="hold">
                      <p:stCondLst>
                        <p:cond delay="indefinite"/>
                      </p:stCondLst>
                      <p:childTnLst>
                        <p:par>
                          <p:cTn id="107" fill="hold">
                            <p:stCondLst>
                              <p:cond delay="0"/>
                            </p:stCondLst>
                            <p:childTnLst>
                              <p:par>
                                <p:cTn id="108" presetID="26" presetClass="entr" presetSubtype="0" fill="hold" grpId="0" nodeType="click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wipe(down)">
                                      <p:cBhvr>
                                        <p:cTn id="110" dur="580">
                                          <p:stCondLst>
                                            <p:cond delay="0"/>
                                          </p:stCondLst>
                                        </p:cTn>
                                        <p:tgtEl>
                                          <p:spTgt spid="16"/>
                                        </p:tgtEl>
                                      </p:cBhvr>
                                    </p:animEffect>
                                    <p:anim calcmode="lin" valueType="num">
                                      <p:cBhvr>
                                        <p:cTn id="1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16" dur="26">
                                          <p:stCondLst>
                                            <p:cond delay="650"/>
                                          </p:stCondLst>
                                        </p:cTn>
                                        <p:tgtEl>
                                          <p:spTgt spid="16"/>
                                        </p:tgtEl>
                                      </p:cBhvr>
                                      <p:to x="100000" y="60000"/>
                                    </p:animScale>
                                    <p:animScale>
                                      <p:cBhvr>
                                        <p:cTn id="117" dur="166" decel="50000">
                                          <p:stCondLst>
                                            <p:cond delay="676"/>
                                          </p:stCondLst>
                                        </p:cTn>
                                        <p:tgtEl>
                                          <p:spTgt spid="16"/>
                                        </p:tgtEl>
                                      </p:cBhvr>
                                      <p:to x="100000" y="100000"/>
                                    </p:animScale>
                                    <p:animScale>
                                      <p:cBhvr>
                                        <p:cTn id="118" dur="26">
                                          <p:stCondLst>
                                            <p:cond delay="1312"/>
                                          </p:stCondLst>
                                        </p:cTn>
                                        <p:tgtEl>
                                          <p:spTgt spid="16"/>
                                        </p:tgtEl>
                                      </p:cBhvr>
                                      <p:to x="100000" y="80000"/>
                                    </p:animScale>
                                    <p:animScale>
                                      <p:cBhvr>
                                        <p:cTn id="119" dur="166" decel="50000">
                                          <p:stCondLst>
                                            <p:cond delay="1338"/>
                                          </p:stCondLst>
                                        </p:cTn>
                                        <p:tgtEl>
                                          <p:spTgt spid="16"/>
                                        </p:tgtEl>
                                      </p:cBhvr>
                                      <p:to x="100000" y="100000"/>
                                    </p:animScale>
                                    <p:animScale>
                                      <p:cBhvr>
                                        <p:cTn id="120" dur="26">
                                          <p:stCondLst>
                                            <p:cond delay="1642"/>
                                          </p:stCondLst>
                                        </p:cTn>
                                        <p:tgtEl>
                                          <p:spTgt spid="16"/>
                                        </p:tgtEl>
                                      </p:cBhvr>
                                      <p:to x="100000" y="90000"/>
                                    </p:animScale>
                                    <p:animScale>
                                      <p:cBhvr>
                                        <p:cTn id="121" dur="166" decel="50000">
                                          <p:stCondLst>
                                            <p:cond delay="1668"/>
                                          </p:stCondLst>
                                        </p:cTn>
                                        <p:tgtEl>
                                          <p:spTgt spid="16"/>
                                        </p:tgtEl>
                                      </p:cBhvr>
                                      <p:to x="100000" y="100000"/>
                                    </p:animScale>
                                    <p:animScale>
                                      <p:cBhvr>
                                        <p:cTn id="122" dur="26">
                                          <p:stCondLst>
                                            <p:cond delay="1808"/>
                                          </p:stCondLst>
                                        </p:cTn>
                                        <p:tgtEl>
                                          <p:spTgt spid="16"/>
                                        </p:tgtEl>
                                      </p:cBhvr>
                                      <p:to x="100000" y="95000"/>
                                    </p:animScale>
                                    <p:animScale>
                                      <p:cBhvr>
                                        <p:cTn id="123" dur="166" decel="50000">
                                          <p:stCondLst>
                                            <p:cond delay="1834"/>
                                          </p:stCondLst>
                                        </p:cTn>
                                        <p:tgtEl>
                                          <p:spTgt spid="16"/>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wipe(down)">
                                      <p:cBhvr>
                                        <p:cTn id="128" dur="580">
                                          <p:stCondLst>
                                            <p:cond delay="0"/>
                                          </p:stCondLst>
                                        </p:cTn>
                                        <p:tgtEl>
                                          <p:spTgt spid="21"/>
                                        </p:tgtEl>
                                      </p:cBhvr>
                                    </p:animEffect>
                                    <p:anim calcmode="lin" valueType="num">
                                      <p:cBhvr>
                                        <p:cTn id="129"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4" dur="26">
                                          <p:stCondLst>
                                            <p:cond delay="650"/>
                                          </p:stCondLst>
                                        </p:cTn>
                                        <p:tgtEl>
                                          <p:spTgt spid="21"/>
                                        </p:tgtEl>
                                      </p:cBhvr>
                                      <p:to x="100000" y="60000"/>
                                    </p:animScale>
                                    <p:animScale>
                                      <p:cBhvr>
                                        <p:cTn id="135" dur="166" decel="50000">
                                          <p:stCondLst>
                                            <p:cond delay="676"/>
                                          </p:stCondLst>
                                        </p:cTn>
                                        <p:tgtEl>
                                          <p:spTgt spid="21"/>
                                        </p:tgtEl>
                                      </p:cBhvr>
                                      <p:to x="100000" y="100000"/>
                                    </p:animScale>
                                    <p:animScale>
                                      <p:cBhvr>
                                        <p:cTn id="136" dur="26">
                                          <p:stCondLst>
                                            <p:cond delay="1312"/>
                                          </p:stCondLst>
                                        </p:cTn>
                                        <p:tgtEl>
                                          <p:spTgt spid="21"/>
                                        </p:tgtEl>
                                      </p:cBhvr>
                                      <p:to x="100000" y="80000"/>
                                    </p:animScale>
                                    <p:animScale>
                                      <p:cBhvr>
                                        <p:cTn id="137" dur="166" decel="50000">
                                          <p:stCondLst>
                                            <p:cond delay="1338"/>
                                          </p:stCondLst>
                                        </p:cTn>
                                        <p:tgtEl>
                                          <p:spTgt spid="21"/>
                                        </p:tgtEl>
                                      </p:cBhvr>
                                      <p:to x="100000" y="100000"/>
                                    </p:animScale>
                                    <p:animScale>
                                      <p:cBhvr>
                                        <p:cTn id="138" dur="26">
                                          <p:stCondLst>
                                            <p:cond delay="1642"/>
                                          </p:stCondLst>
                                        </p:cTn>
                                        <p:tgtEl>
                                          <p:spTgt spid="21"/>
                                        </p:tgtEl>
                                      </p:cBhvr>
                                      <p:to x="100000" y="90000"/>
                                    </p:animScale>
                                    <p:animScale>
                                      <p:cBhvr>
                                        <p:cTn id="139" dur="166" decel="50000">
                                          <p:stCondLst>
                                            <p:cond delay="1668"/>
                                          </p:stCondLst>
                                        </p:cTn>
                                        <p:tgtEl>
                                          <p:spTgt spid="21"/>
                                        </p:tgtEl>
                                      </p:cBhvr>
                                      <p:to x="100000" y="100000"/>
                                    </p:animScale>
                                    <p:animScale>
                                      <p:cBhvr>
                                        <p:cTn id="140" dur="26">
                                          <p:stCondLst>
                                            <p:cond delay="1808"/>
                                          </p:stCondLst>
                                        </p:cTn>
                                        <p:tgtEl>
                                          <p:spTgt spid="21"/>
                                        </p:tgtEl>
                                      </p:cBhvr>
                                      <p:to x="100000" y="95000"/>
                                    </p:animScale>
                                    <p:animScale>
                                      <p:cBhvr>
                                        <p:cTn id="141" dur="166" decel="50000">
                                          <p:stCondLst>
                                            <p:cond delay="1834"/>
                                          </p:stCondLst>
                                        </p:cTn>
                                        <p:tgtEl>
                                          <p:spTgt spid="21"/>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wipe(down)">
                                      <p:cBhvr>
                                        <p:cTn id="146" dur="580">
                                          <p:stCondLst>
                                            <p:cond delay="0"/>
                                          </p:stCondLst>
                                        </p:cTn>
                                        <p:tgtEl>
                                          <p:spTgt spid="19"/>
                                        </p:tgtEl>
                                      </p:cBhvr>
                                    </p:animEffect>
                                    <p:anim calcmode="lin" valueType="num">
                                      <p:cBhvr>
                                        <p:cTn id="14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52" dur="26">
                                          <p:stCondLst>
                                            <p:cond delay="650"/>
                                          </p:stCondLst>
                                        </p:cTn>
                                        <p:tgtEl>
                                          <p:spTgt spid="19"/>
                                        </p:tgtEl>
                                      </p:cBhvr>
                                      <p:to x="100000" y="60000"/>
                                    </p:animScale>
                                    <p:animScale>
                                      <p:cBhvr>
                                        <p:cTn id="153" dur="166" decel="50000">
                                          <p:stCondLst>
                                            <p:cond delay="676"/>
                                          </p:stCondLst>
                                        </p:cTn>
                                        <p:tgtEl>
                                          <p:spTgt spid="19"/>
                                        </p:tgtEl>
                                      </p:cBhvr>
                                      <p:to x="100000" y="100000"/>
                                    </p:animScale>
                                    <p:animScale>
                                      <p:cBhvr>
                                        <p:cTn id="154" dur="26">
                                          <p:stCondLst>
                                            <p:cond delay="1312"/>
                                          </p:stCondLst>
                                        </p:cTn>
                                        <p:tgtEl>
                                          <p:spTgt spid="19"/>
                                        </p:tgtEl>
                                      </p:cBhvr>
                                      <p:to x="100000" y="80000"/>
                                    </p:animScale>
                                    <p:animScale>
                                      <p:cBhvr>
                                        <p:cTn id="155" dur="166" decel="50000">
                                          <p:stCondLst>
                                            <p:cond delay="1338"/>
                                          </p:stCondLst>
                                        </p:cTn>
                                        <p:tgtEl>
                                          <p:spTgt spid="19"/>
                                        </p:tgtEl>
                                      </p:cBhvr>
                                      <p:to x="100000" y="100000"/>
                                    </p:animScale>
                                    <p:animScale>
                                      <p:cBhvr>
                                        <p:cTn id="156" dur="26">
                                          <p:stCondLst>
                                            <p:cond delay="1642"/>
                                          </p:stCondLst>
                                        </p:cTn>
                                        <p:tgtEl>
                                          <p:spTgt spid="19"/>
                                        </p:tgtEl>
                                      </p:cBhvr>
                                      <p:to x="100000" y="90000"/>
                                    </p:animScale>
                                    <p:animScale>
                                      <p:cBhvr>
                                        <p:cTn id="157" dur="166" decel="50000">
                                          <p:stCondLst>
                                            <p:cond delay="1668"/>
                                          </p:stCondLst>
                                        </p:cTn>
                                        <p:tgtEl>
                                          <p:spTgt spid="19"/>
                                        </p:tgtEl>
                                      </p:cBhvr>
                                      <p:to x="100000" y="100000"/>
                                    </p:animScale>
                                    <p:animScale>
                                      <p:cBhvr>
                                        <p:cTn id="158" dur="26">
                                          <p:stCondLst>
                                            <p:cond delay="1808"/>
                                          </p:stCondLst>
                                        </p:cTn>
                                        <p:tgtEl>
                                          <p:spTgt spid="19"/>
                                        </p:tgtEl>
                                      </p:cBhvr>
                                      <p:to x="100000" y="95000"/>
                                    </p:animScale>
                                    <p:animScale>
                                      <p:cBhvr>
                                        <p:cTn id="159" dur="166" decel="50000">
                                          <p:stCondLst>
                                            <p:cond delay="1834"/>
                                          </p:stCondLst>
                                        </p:cTn>
                                        <p:tgtEl>
                                          <p:spTgt spid="19"/>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23"/>
                                        </p:tgtEl>
                                        <p:attrNameLst>
                                          <p:attrName>style.visibility</p:attrName>
                                        </p:attrNameLst>
                                      </p:cBhvr>
                                      <p:to>
                                        <p:strVal val="visible"/>
                                      </p:to>
                                    </p:set>
                                    <p:animEffect transition="in" filter="wipe(down)">
                                      <p:cBhvr>
                                        <p:cTn id="164" dur="580">
                                          <p:stCondLst>
                                            <p:cond delay="0"/>
                                          </p:stCondLst>
                                        </p:cTn>
                                        <p:tgtEl>
                                          <p:spTgt spid="23"/>
                                        </p:tgtEl>
                                      </p:cBhvr>
                                    </p:animEffect>
                                    <p:anim calcmode="lin" valueType="num">
                                      <p:cBhvr>
                                        <p:cTn id="16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6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6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6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6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70" dur="26">
                                          <p:stCondLst>
                                            <p:cond delay="650"/>
                                          </p:stCondLst>
                                        </p:cTn>
                                        <p:tgtEl>
                                          <p:spTgt spid="23"/>
                                        </p:tgtEl>
                                      </p:cBhvr>
                                      <p:to x="100000" y="60000"/>
                                    </p:animScale>
                                    <p:animScale>
                                      <p:cBhvr>
                                        <p:cTn id="171" dur="166" decel="50000">
                                          <p:stCondLst>
                                            <p:cond delay="676"/>
                                          </p:stCondLst>
                                        </p:cTn>
                                        <p:tgtEl>
                                          <p:spTgt spid="23"/>
                                        </p:tgtEl>
                                      </p:cBhvr>
                                      <p:to x="100000" y="100000"/>
                                    </p:animScale>
                                    <p:animScale>
                                      <p:cBhvr>
                                        <p:cTn id="172" dur="26">
                                          <p:stCondLst>
                                            <p:cond delay="1312"/>
                                          </p:stCondLst>
                                        </p:cTn>
                                        <p:tgtEl>
                                          <p:spTgt spid="23"/>
                                        </p:tgtEl>
                                      </p:cBhvr>
                                      <p:to x="100000" y="80000"/>
                                    </p:animScale>
                                    <p:animScale>
                                      <p:cBhvr>
                                        <p:cTn id="173" dur="166" decel="50000">
                                          <p:stCondLst>
                                            <p:cond delay="1338"/>
                                          </p:stCondLst>
                                        </p:cTn>
                                        <p:tgtEl>
                                          <p:spTgt spid="23"/>
                                        </p:tgtEl>
                                      </p:cBhvr>
                                      <p:to x="100000" y="100000"/>
                                    </p:animScale>
                                    <p:animScale>
                                      <p:cBhvr>
                                        <p:cTn id="174" dur="26">
                                          <p:stCondLst>
                                            <p:cond delay="1642"/>
                                          </p:stCondLst>
                                        </p:cTn>
                                        <p:tgtEl>
                                          <p:spTgt spid="23"/>
                                        </p:tgtEl>
                                      </p:cBhvr>
                                      <p:to x="100000" y="90000"/>
                                    </p:animScale>
                                    <p:animScale>
                                      <p:cBhvr>
                                        <p:cTn id="175" dur="166" decel="50000">
                                          <p:stCondLst>
                                            <p:cond delay="1668"/>
                                          </p:stCondLst>
                                        </p:cTn>
                                        <p:tgtEl>
                                          <p:spTgt spid="23"/>
                                        </p:tgtEl>
                                      </p:cBhvr>
                                      <p:to x="100000" y="100000"/>
                                    </p:animScale>
                                    <p:animScale>
                                      <p:cBhvr>
                                        <p:cTn id="176" dur="26">
                                          <p:stCondLst>
                                            <p:cond delay="1808"/>
                                          </p:stCondLst>
                                        </p:cTn>
                                        <p:tgtEl>
                                          <p:spTgt spid="23"/>
                                        </p:tgtEl>
                                      </p:cBhvr>
                                      <p:to x="100000" y="95000"/>
                                    </p:animScale>
                                    <p:animScale>
                                      <p:cBhvr>
                                        <p:cTn id="177"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animBg="1"/>
      <p:bldP spid="12" grpId="0" animBg="1"/>
      <p:bldP spid="13" grpId="0" animBg="1"/>
      <p:bldP spid="14"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346151"/>
            <a:ext cx="4799636" cy="1713978"/>
          </a:xfrm>
          <a:noFill/>
        </p:spPr>
        <p:txBody>
          <a:bodyPr>
            <a:normAutofit fontScale="90000"/>
          </a:bodyPr>
          <a:lstStyle/>
          <a:p>
            <a:r>
              <a:rPr lang="en-US" sz="3600" b="1" dirty="0" smtClean="0">
                <a:solidFill>
                  <a:srgbClr val="002060"/>
                </a:solidFill>
              </a:rPr>
              <a:t>Md. Abdul Malik</a:t>
            </a:r>
            <a:r>
              <a:rPr lang="en-US" sz="2800" dirty="0" smtClean="0">
                <a:solidFill>
                  <a:srgbClr val="002060"/>
                </a:solidFill>
              </a:rPr>
              <a:t/>
            </a:r>
            <a:br>
              <a:rPr lang="en-US" sz="2800" dirty="0" smtClean="0">
                <a:solidFill>
                  <a:srgbClr val="002060"/>
                </a:solidFill>
              </a:rPr>
            </a:br>
            <a:r>
              <a:rPr lang="en-US" sz="2800" b="1" dirty="0" smtClean="0">
                <a:solidFill>
                  <a:srgbClr val="002060"/>
                </a:solidFill>
              </a:rPr>
              <a:t>Head teacher </a:t>
            </a:r>
            <a:r>
              <a:rPr lang="en-US" sz="2800" dirty="0" smtClean="0">
                <a:solidFill>
                  <a:srgbClr val="002060"/>
                </a:solidFill>
              </a:rPr>
              <a:t/>
            </a:r>
            <a:br>
              <a:rPr lang="en-US" sz="2800" dirty="0" smtClean="0">
                <a:solidFill>
                  <a:srgbClr val="002060"/>
                </a:solidFill>
              </a:rPr>
            </a:br>
            <a:r>
              <a:rPr lang="en-US" sz="2800" dirty="0" err="1" smtClean="0">
                <a:solidFill>
                  <a:srgbClr val="002060"/>
                </a:solidFill>
              </a:rPr>
              <a:t>Siramishi</a:t>
            </a:r>
            <a:r>
              <a:rPr lang="en-US" sz="2800" dirty="0" smtClean="0">
                <a:solidFill>
                  <a:srgbClr val="002060"/>
                </a:solidFill>
              </a:rPr>
              <a:t> GPS.</a:t>
            </a:r>
            <a:br>
              <a:rPr lang="en-US" sz="2800" dirty="0" smtClean="0">
                <a:solidFill>
                  <a:srgbClr val="002060"/>
                </a:solidFill>
              </a:rPr>
            </a:br>
            <a:r>
              <a:rPr lang="en-US" sz="2800" dirty="0" err="1" smtClean="0">
                <a:solidFill>
                  <a:srgbClr val="002060"/>
                </a:solidFill>
              </a:rPr>
              <a:t>Jagannathpur</a:t>
            </a:r>
            <a:r>
              <a:rPr lang="en-US" sz="2800" dirty="0">
                <a:solidFill>
                  <a:srgbClr val="002060"/>
                </a:solidFill>
              </a:rPr>
              <a:t>,</a:t>
            </a:r>
            <a:r>
              <a:rPr lang="en-US" sz="2800" dirty="0" smtClean="0">
                <a:solidFill>
                  <a:srgbClr val="002060"/>
                </a:solidFill>
              </a:rPr>
              <a:t> </a:t>
            </a:r>
            <a:r>
              <a:rPr lang="en-US" sz="2800" dirty="0" err="1" smtClean="0">
                <a:solidFill>
                  <a:srgbClr val="002060"/>
                </a:solidFill>
              </a:rPr>
              <a:t>Sunamgong</a:t>
            </a:r>
            <a:r>
              <a:rPr lang="en-US" sz="2800" dirty="0" smtClean="0">
                <a:solidFill>
                  <a:srgbClr val="002060"/>
                </a:solidFill>
              </a:rPr>
              <a:t>.</a:t>
            </a:r>
            <a:br>
              <a:rPr lang="en-US" sz="2800" dirty="0" smtClean="0">
                <a:solidFill>
                  <a:srgbClr val="002060"/>
                </a:solidFill>
              </a:rPr>
            </a:br>
            <a:r>
              <a:rPr lang="en-US" sz="2800" dirty="0" smtClean="0">
                <a:solidFill>
                  <a:srgbClr val="002060"/>
                </a:solidFill>
              </a:rPr>
              <a:t>Mobile: 01716-072944</a:t>
            </a:r>
            <a:br>
              <a:rPr lang="en-US" sz="2800" dirty="0" smtClean="0">
                <a:solidFill>
                  <a:srgbClr val="002060"/>
                </a:solidFill>
              </a:rPr>
            </a:br>
            <a:r>
              <a:rPr lang="en-US" sz="2800" dirty="0" err="1" smtClean="0">
                <a:solidFill>
                  <a:srgbClr val="002060"/>
                </a:solidFill>
              </a:rPr>
              <a:t>E-mail:ma.malik_hm@yahoo.com</a:t>
            </a:r>
            <a:endParaRPr lang="en-GB" sz="2800" dirty="0">
              <a:solidFill>
                <a:srgbClr val="002060"/>
              </a:solidFill>
            </a:endParaRPr>
          </a:p>
        </p:txBody>
      </p:sp>
      <p:sp>
        <p:nvSpPr>
          <p:cNvPr id="7" name="Rounded Rectangle 6"/>
          <p:cNvSpPr/>
          <p:nvPr/>
        </p:nvSpPr>
        <p:spPr>
          <a:xfrm>
            <a:off x="4800600" y="3505200"/>
            <a:ext cx="4343400" cy="2438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4">
                    <a:lumMod val="50000"/>
                  </a:schemeClr>
                </a:solidFill>
              </a:rPr>
              <a:t>Sub: English</a:t>
            </a:r>
          </a:p>
          <a:p>
            <a:pPr algn="ctr"/>
            <a:r>
              <a:rPr lang="en-US" sz="2800" dirty="0" smtClean="0">
                <a:solidFill>
                  <a:schemeClr val="accent4">
                    <a:lumMod val="50000"/>
                  </a:schemeClr>
                </a:solidFill>
              </a:rPr>
              <a:t>Class: Five</a:t>
            </a:r>
          </a:p>
          <a:p>
            <a:pPr algn="ctr"/>
            <a:r>
              <a:rPr lang="en-US" sz="2800" dirty="0" smtClean="0">
                <a:solidFill>
                  <a:schemeClr val="accent4">
                    <a:lumMod val="50000"/>
                  </a:schemeClr>
                </a:solidFill>
              </a:rPr>
              <a:t>Unit: 10</a:t>
            </a:r>
          </a:p>
          <a:p>
            <a:pPr algn="ctr"/>
            <a:r>
              <a:rPr lang="en-US" sz="2800" dirty="0" smtClean="0">
                <a:solidFill>
                  <a:schemeClr val="accent4">
                    <a:lumMod val="50000"/>
                  </a:schemeClr>
                </a:solidFill>
              </a:rPr>
              <a:t>Lesson : My home district </a:t>
            </a:r>
          </a:p>
          <a:p>
            <a:pPr algn="ctr"/>
            <a:r>
              <a:rPr lang="en-US" sz="2800" dirty="0" smtClean="0">
                <a:solidFill>
                  <a:schemeClr val="accent4">
                    <a:lumMod val="50000"/>
                  </a:schemeClr>
                </a:solidFill>
              </a:rPr>
              <a:t>Part: A </a:t>
            </a:r>
            <a:r>
              <a:rPr lang="en-US" sz="2800" dirty="0">
                <a:solidFill>
                  <a:schemeClr val="accent4">
                    <a:lumMod val="50000"/>
                  </a:schemeClr>
                </a:solidFill>
              </a:rPr>
              <a:t>&amp;</a:t>
            </a:r>
            <a:r>
              <a:rPr lang="en-US" sz="2800" dirty="0" smtClean="0">
                <a:solidFill>
                  <a:schemeClr val="accent4">
                    <a:lumMod val="50000"/>
                  </a:schemeClr>
                </a:solidFill>
              </a:rPr>
              <a:t> B (Page-38)</a:t>
            </a:r>
            <a:endParaRPr lang="en-GB" sz="2800" dirty="0">
              <a:solidFill>
                <a:schemeClr val="accent4">
                  <a:lumMod val="50000"/>
                </a:schemeClr>
              </a:solidFill>
            </a:endParaRPr>
          </a:p>
        </p:txBody>
      </p:sp>
      <p:sp>
        <p:nvSpPr>
          <p:cNvPr id="13" name="Rounded Rectangle 12"/>
          <p:cNvSpPr/>
          <p:nvPr/>
        </p:nvSpPr>
        <p:spPr>
          <a:xfrm>
            <a:off x="4418162" y="413877"/>
            <a:ext cx="4343400" cy="33199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SGPS\Downloads\ssssss_files\1476592_426470040788531_536004478_n(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34911" y="705680"/>
            <a:ext cx="1981200" cy="250952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9" name="Picture 8"/>
          <p:cNvPicPr>
            <a:picLocks noChangeAspect="1"/>
          </p:cNvPicPr>
          <p:nvPr/>
        </p:nvPicPr>
        <p:blipFill rotWithShape="1">
          <a:blip r:embed="rId4" cstate="print">
            <a:extLst>
              <a:ext uri="{28A0092B-C50C-407E-A947-70E740481C1C}">
                <a14:useLocalDpi xmlns="" xmlns:a14="http://schemas.microsoft.com/office/drawing/2010/main" val="0"/>
              </a:ext>
            </a:extLst>
          </a:blip>
          <a:srcRect r="2728" b="32644"/>
          <a:stretch/>
        </p:blipFill>
        <p:spPr>
          <a:xfrm>
            <a:off x="4800600" y="565133"/>
            <a:ext cx="3811437" cy="2743200"/>
          </a:xfrm>
          <a:prstGeom prst="ellipse">
            <a:avLst/>
          </a:prstGeom>
          <a:ln>
            <a:noFill/>
          </a:ln>
          <a:effectLst>
            <a:softEdge rad="112500"/>
          </a:effectLst>
        </p:spPr>
      </p:pic>
      <p:sp>
        <p:nvSpPr>
          <p:cNvPr id="11" name="Frame 10"/>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TextBox 11"/>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4197282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lide(fromBottom)">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0070C0"/>
                </a:solidFill>
                <a:latin typeface="Times New Roman" pitchFamily="18" charset="0"/>
                <a:cs typeface="Times New Roman" pitchFamily="18" charset="0"/>
              </a:rPr>
              <a:t>Evaluation </a:t>
            </a:r>
            <a:endParaRPr lang="en-GB" b="1" dirty="0">
              <a:solidFill>
                <a:srgbClr val="0070C0"/>
              </a:solidFill>
              <a:latin typeface="Times New Roman" pitchFamily="18" charset="0"/>
              <a:cs typeface="Times New Roman" pitchFamily="18" charset="0"/>
            </a:endParaRPr>
          </a:p>
        </p:txBody>
      </p:sp>
      <p:sp>
        <p:nvSpPr>
          <p:cNvPr id="3" name="Content Placeholder 2"/>
          <p:cNvSpPr>
            <a:spLocks noGrp="1"/>
          </p:cNvSpPr>
          <p:nvPr>
            <p:ph idx="1"/>
          </p:nvPr>
        </p:nvSpPr>
        <p:spPr>
          <a:xfrm>
            <a:off x="714348" y="1600200"/>
            <a:ext cx="7972452" cy="4525963"/>
          </a:xfrm>
        </p:spPr>
        <p:txBody>
          <a:bodyPr>
            <a:normAutofit/>
          </a:bodyPr>
          <a:lstStyle/>
          <a:p>
            <a:pPr marL="0" indent="0">
              <a:buNone/>
            </a:pPr>
            <a:r>
              <a:rPr lang="en-GB"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Answer the following question.</a:t>
            </a:r>
          </a:p>
          <a:p>
            <a:pPr marL="0" indent="0">
              <a:buNone/>
            </a:pPr>
            <a:r>
              <a:rPr lang="en-GB"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1.What’s the name of </a:t>
            </a:r>
            <a:r>
              <a:rPr lang="en-GB" sz="2800" i="1" dirty="0" err="1"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Mamun’s</a:t>
            </a:r>
            <a:r>
              <a:rPr lang="en-GB"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home district?</a:t>
            </a:r>
          </a:p>
          <a:p>
            <a:pPr marL="0" indent="0">
              <a:buNone/>
            </a:pPr>
            <a:r>
              <a:rPr lang="en-GB"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2. How far is it from Dhaka?</a:t>
            </a:r>
          </a:p>
          <a:p>
            <a:pPr marL="0" indent="0">
              <a:buNone/>
            </a:pPr>
            <a:r>
              <a:rPr lang="en-GB"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3. What is the name of the river in the town?</a:t>
            </a:r>
          </a:p>
          <a:p>
            <a:pPr marL="0" indent="0">
              <a:buNone/>
            </a:pPr>
            <a:r>
              <a:rPr lang="en-GB"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4. What are two things you can see in the town?</a:t>
            </a:r>
          </a:p>
          <a:p>
            <a:pPr marL="0" indent="0">
              <a:buNone/>
            </a:pPr>
            <a:r>
              <a:rPr lang="en-GB" sz="2800" i="1"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5. Who are two famous people from this town?</a:t>
            </a:r>
            <a:endParaRPr lang="en-GB" sz="28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145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Task</a:t>
            </a:r>
            <a:endParaRPr lang="en-GB" sz="5400" b="1" dirty="0">
              <a:solidFill>
                <a:srgbClr val="00B0F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382000" cy="4525963"/>
          </a:xfrm>
        </p:spPr>
        <p:txBody>
          <a:bodyPr>
            <a:normAutofit/>
          </a:bodyPr>
          <a:lstStyle/>
          <a:p>
            <a:pPr marL="0" indent="0">
              <a:buNone/>
            </a:pPr>
            <a:r>
              <a:rPr lang="en-GB" sz="3600" b="1"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Answer the following question.</a:t>
            </a:r>
          </a:p>
          <a:p>
            <a:pPr marL="0" indent="0">
              <a:buNone/>
            </a:pPr>
            <a:r>
              <a:rPr lang="en-GB" sz="2800" i="1" dirty="0" smtClean="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1.What’s the name of your home district?</a:t>
            </a:r>
          </a:p>
          <a:p>
            <a:pPr marL="0" indent="0">
              <a:buNone/>
            </a:pPr>
            <a:r>
              <a:rPr lang="en-GB" sz="2800" i="1" dirty="0" smtClean="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2. How far is it from Dhaka?</a:t>
            </a:r>
          </a:p>
          <a:p>
            <a:pPr marL="0" indent="0">
              <a:buNone/>
            </a:pPr>
            <a:r>
              <a:rPr lang="en-GB" sz="2800" i="1" dirty="0" smtClean="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3. What are the interesting places in your home district?</a:t>
            </a:r>
          </a:p>
          <a:p>
            <a:pPr marL="0" indent="0">
              <a:buNone/>
            </a:pPr>
            <a:r>
              <a:rPr lang="en-GB" sz="2800" i="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4. </a:t>
            </a:r>
            <a:r>
              <a:rPr lang="en-GB" sz="2400" i="1" dirty="0" smtClean="0">
                <a:solidFill>
                  <a:srgbClr val="00B0F0"/>
                </a:solidFill>
                <a:effectLst>
                  <a:outerShdw blurRad="38100" dist="38100" dir="2700000" algn="tl">
                    <a:srgbClr val="000000">
                      <a:alpha val="43137"/>
                    </a:srgbClr>
                  </a:outerShdw>
                </a:effectLst>
                <a:latin typeface="Times New Roman" pitchFamily="18" charset="0"/>
                <a:cs typeface="Times New Roman" pitchFamily="18" charset="0"/>
              </a:rPr>
              <a:t>What are some famous people from your home  district?</a:t>
            </a:r>
          </a:p>
          <a:p>
            <a:pPr marL="0" indent="0">
              <a:buNone/>
            </a:pPr>
            <a:r>
              <a:rPr lang="en-GB" sz="2800" i="1" dirty="0" smtClean="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rPr>
              <a:t>5. What do you like about your home district?</a:t>
            </a:r>
            <a:endParaRPr lang="en-GB" sz="2800" i="1" dirty="0">
              <a:solidFill>
                <a:schemeClr val="tx1">
                  <a:lumMod val="95000"/>
                  <a:lumOff val="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398090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0684" y="3048000"/>
            <a:ext cx="8534400" cy="1066800"/>
          </a:xfrm>
          <a:effectLst>
            <a:glow rad="139700">
              <a:schemeClr val="accent3">
                <a:satMod val="175000"/>
                <a:alpha val="40000"/>
              </a:schemeClr>
            </a:glow>
          </a:effectLst>
        </p:spPr>
        <p:txBody>
          <a:bodyPr>
            <a:prstTxWarp prst="textPlain">
              <a:avLst/>
            </a:prstTxWarp>
          </a:bodyPr>
          <a:lstStyle/>
          <a:p>
            <a:pPr marL="0" indent="0">
              <a:buNone/>
            </a:pP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Write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a paragraph about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your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home district?</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a:r>
            <a:b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br>
            <a:endParaRPr lang="en-GB"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Rectangle 2"/>
          <p:cNvSpPr>
            <a:spLocks noGrp="1" noChangeArrowheads="1"/>
          </p:cNvSpPr>
          <p:nvPr>
            <p:ph type="title"/>
          </p:nvPr>
        </p:nvSpPr>
        <p:spPr>
          <a:xfrm>
            <a:off x="457200" y="533400"/>
            <a:ext cx="8229600" cy="1143000"/>
          </a:xfrm>
          <a:noFill/>
          <a:ln w="76200" cmpd="tri">
            <a:noFill/>
          </a:ln>
        </p:spPr>
        <p:txBody>
          <a:bodyPr>
            <a:normAutofit fontScale="90000"/>
          </a:bodyPr>
          <a:lstStyle/>
          <a:p>
            <a:pPr algn="ctr" eaLnBrk="1" fontAlgn="auto" hangingPunct="1">
              <a:spcAft>
                <a:spcPts val="0"/>
              </a:spcAft>
              <a:defRPr/>
            </a:pPr>
            <a:r>
              <a:rPr lang="en-US" sz="9600" dirty="0" smtClean="0">
                <a:solidFill>
                  <a:schemeClr val="accent6">
                    <a:lumMod val="60000"/>
                    <a:lumOff val="40000"/>
                  </a:schemeClr>
                </a:solidFill>
                <a:effectLst>
                  <a:glow rad="139700">
                    <a:schemeClr val="accent3">
                      <a:satMod val="175000"/>
                      <a:alpha val="40000"/>
                    </a:schemeClr>
                  </a:glow>
                </a:effectLst>
                <a:latin typeface="Times New Roman" pitchFamily="18" charset="0"/>
                <a:cs typeface="Times New Roman" pitchFamily="18" charset="0"/>
              </a:rPr>
              <a:t>Home</a:t>
            </a:r>
            <a:r>
              <a:rPr lang="en-US" sz="9600" dirty="0" smtClean="0">
                <a:solidFill>
                  <a:schemeClr val="accent6">
                    <a:lumMod val="60000"/>
                    <a:lumOff val="40000"/>
                  </a:schemeClr>
                </a:solidFill>
                <a:effectLst>
                  <a:glow rad="139700">
                    <a:schemeClr val="accent3">
                      <a:satMod val="175000"/>
                      <a:alpha val="40000"/>
                    </a:schemeClr>
                  </a:glow>
                </a:effectLst>
              </a:rPr>
              <a:t> </a:t>
            </a:r>
            <a:r>
              <a:rPr lang="en-US" sz="9600" dirty="0" smtClean="0">
                <a:solidFill>
                  <a:schemeClr val="accent6">
                    <a:lumMod val="60000"/>
                    <a:lumOff val="40000"/>
                  </a:schemeClr>
                </a:solidFill>
                <a:effectLst>
                  <a:glow rad="139700">
                    <a:schemeClr val="accent3">
                      <a:satMod val="175000"/>
                      <a:alpha val="40000"/>
                    </a:schemeClr>
                  </a:glow>
                </a:effectLst>
                <a:latin typeface="Times New Roman" pitchFamily="18" charset="0"/>
                <a:cs typeface="Times New Roman" pitchFamily="18" charset="0"/>
              </a:rPr>
              <a:t>Work</a:t>
            </a:r>
          </a:p>
        </p:txBody>
      </p:sp>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421810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 xmlns:a14="http://schemas.microsoft.com/office/drawing/2010/main" val="0"/>
              </a:ext>
            </a:extLst>
          </a:blip>
          <a:stretch>
            <a:fillRect/>
          </a:stretch>
        </p:blipFill>
        <p:spPr>
          <a:xfrm>
            <a:off x="304800" y="381000"/>
            <a:ext cx="8534400" cy="2438400"/>
          </a:xfrm>
          <a:ln w="38100">
            <a:solidFill>
              <a:schemeClr val="tx1"/>
            </a:solidFill>
          </a:ln>
        </p:spPr>
      </p:pic>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00" y="2819400"/>
            <a:ext cx="8534400" cy="3833676"/>
          </a:xfrm>
          <a:prstGeom prst="rect">
            <a:avLst/>
          </a:prstGeom>
          <a:ln w="57150">
            <a:solidFill>
              <a:schemeClr val="tx1"/>
            </a:solidFill>
          </a:ln>
        </p:spPr>
      </p:pic>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290364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457200"/>
            <a:ext cx="6629400" cy="4495800"/>
          </a:xfrm>
          <a:noFill/>
          <a:ln w="28575">
            <a:noFill/>
          </a:ln>
        </p:spPr>
        <p:txBody>
          <a:bodyPr>
            <a:noAutofit/>
          </a:bodyPr>
          <a:lstStyle/>
          <a:p>
            <a:pPr algn="l"/>
            <a:r>
              <a:rPr lang="en-US" sz="32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Learning outcomes:</a:t>
            </a:r>
            <a:r>
              <a:rPr lang="en-US" sz="3200" dirty="0" smtClean="0">
                <a:solidFill>
                  <a:schemeClr val="bg1"/>
                </a:solidFill>
                <a:latin typeface="Times New Roman" pitchFamily="18" charset="0"/>
                <a:cs typeface="Times New Roman" pitchFamily="18" charset="0"/>
              </a:rPr>
              <a:t/>
            </a:r>
            <a:br>
              <a:rPr lang="en-US" sz="3200" dirty="0" smtClean="0">
                <a:solidFill>
                  <a:schemeClr val="bg1"/>
                </a:solidFill>
                <a:latin typeface="Times New Roman" pitchFamily="18" charset="0"/>
                <a:cs typeface="Times New Roman" pitchFamily="18" charset="0"/>
              </a:rPr>
            </a:br>
            <a:r>
              <a:rPr lang="en-US" sz="3200" dirty="0" smtClean="0">
                <a:solidFill>
                  <a:schemeClr val="bg1"/>
                </a:solidFill>
                <a:latin typeface="Times New Roman" pitchFamily="18" charset="0"/>
                <a:cs typeface="Times New Roman" pitchFamily="18" charset="0"/>
              </a:rPr>
              <a:t>         </a:t>
            </a: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the end of this lesson, the students will be able to…</a:t>
            </a:r>
            <a:b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1.  Read the text correctly.</a:t>
            </a:r>
            <a:b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2.  Ask question and answer them with the help of text information.</a:t>
            </a:r>
            <a:b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br>
            <a:r>
              <a:rPr lang="en-US" sz="3200"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3. Prepare to write about their home district. </a:t>
            </a:r>
            <a:endParaRPr lang="en-US" sz="3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150741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
        <p:nvSpPr>
          <p:cNvPr id="8" name="TextBox 7"/>
          <p:cNvSpPr txBox="1"/>
          <p:nvPr/>
        </p:nvSpPr>
        <p:spPr>
          <a:xfrm>
            <a:off x="1714480" y="3643314"/>
            <a:ext cx="6929486" cy="1071570"/>
          </a:xfrm>
          <a:prstGeom prst="rect">
            <a:avLst/>
          </a:prstGeom>
          <a:noFill/>
        </p:spPr>
        <p:txBody>
          <a:bodyPr wrap="square" rtlCol="0">
            <a:prstTxWarp prst="textCurveUp">
              <a:avLst/>
            </a:prstTxWarp>
            <a:spAutoFit/>
          </a:bodyPr>
          <a:lstStyle/>
          <a:p>
            <a:r>
              <a:rPr lang="en-GB" sz="3200" dirty="0" smtClean="0">
                <a:solidFill>
                  <a:srgbClr val="002060"/>
                </a:solidFill>
                <a:latin typeface="Times New Roman" pitchFamily="18" charset="0"/>
                <a:cs typeface="Times New Roman" pitchFamily="18" charset="0"/>
              </a:rPr>
              <a:t>Today’s lesson </a:t>
            </a:r>
            <a:r>
              <a:rPr lang="en-GB" sz="3200" dirty="0" smtClean="0">
                <a:latin typeface="Times New Roman" pitchFamily="18" charset="0"/>
                <a:cs typeface="Times New Roman" pitchFamily="18" charset="0"/>
              </a:rPr>
              <a:t>: </a:t>
            </a:r>
            <a:r>
              <a:rPr lang="en-GB"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Times New Roman" pitchFamily="18" charset="0"/>
                <a:cs typeface="Times New Roman" pitchFamily="18" charset="0"/>
              </a:rPr>
              <a:t>My home district</a:t>
            </a:r>
            <a:endParaRPr lang="en-GB"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9" name="TextBox 8"/>
          <p:cNvSpPr txBox="1"/>
          <p:nvPr/>
        </p:nvSpPr>
        <p:spPr>
          <a:xfrm>
            <a:off x="2214546" y="1000108"/>
            <a:ext cx="4857784" cy="707886"/>
          </a:xfrm>
          <a:prstGeom prst="rect">
            <a:avLst/>
          </a:prstGeom>
          <a:noFill/>
        </p:spPr>
        <p:txBody>
          <a:bodyPr wrap="square" rtlCol="0">
            <a:spAutoFit/>
          </a:bodyPr>
          <a:lstStyle/>
          <a:p>
            <a:r>
              <a:rPr lang="en-GB" sz="4000" dirty="0" smtClean="0">
                <a:solidFill>
                  <a:schemeClr val="accent6">
                    <a:lumMod val="50000"/>
                  </a:schemeClr>
                </a:solidFill>
                <a:latin typeface="Times New Roman" pitchFamily="18" charset="0"/>
                <a:cs typeface="Times New Roman" pitchFamily="18" charset="0"/>
              </a:rPr>
              <a:t>Where do you live?</a:t>
            </a:r>
            <a:endParaRPr lang="en-GB" sz="4000" dirty="0">
              <a:solidFill>
                <a:schemeClr val="accent6">
                  <a:lumMod val="50000"/>
                </a:schemeClr>
              </a:solidFill>
              <a:latin typeface="Times New Roman" pitchFamily="18" charset="0"/>
              <a:cs typeface="Times New Roman" pitchFamily="18" charset="0"/>
            </a:endParaRPr>
          </a:p>
        </p:txBody>
      </p:sp>
      <p:sp>
        <p:nvSpPr>
          <p:cNvPr id="10" name="TextBox 9"/>
          <p:cNvSpPr txBox="1"/>
          <p:nvPr/>
        </p:nvSpPr>
        <p:spPr>
          <a:xfrm>
            <a:off x="1928730" y="1857364"/>
            <a:ext cx="7215270" cy="707886"/>
          </a:xfrm>
          <a:prstGeom prst="rect">
            <a:avLst/>
          </a:prstGeom>
          <a:noFill/>
        </p:spPr>
        <p:txBody>
          <a:bodyPr wrap="square" rtlCol="0">
            <a:spAutoFit/>
          </a:bodyPr>
          <a:lstStyle/>
          <a:p>
            <a:r>
              <a:rPr lang="en-GB" sz="4000" dirty="0" smtClean="0">
                <a:solidFill>
                  <a:srgbClr val="0070C0"/>
                </a:solidFill>
                <a:latin typeface="Times New Roman" pitchFamily="18" charset="0"/>
                <a:cs typeface="Times New Roman" pitchFamily="18" charset="0"/>
              </a:rPr>
              <a:t>What is the name of your village?</a:t>
            </a:r>
            <a:endParaRPr lang="en-GB" sz="4000" dirty="0">
              <a:solidFill>
                <a:srgbClr val="0070C0"/>
              </a:solidFill>
              <a:latin typeface="Times New Roman" pitchFamily="18" charset="0"/>
              <a:cs typeface="Times New Roman" pitchFamily="18" charset="0"/>
            </a:endParaRPr>
          </a:p>
        </p:txBody>
      </p:sp>
      <p:sp>
        <p:nvSpPr>
          <p:cNvPr id="11" name="TextBox 10"/>
          <p:cNvSpPr txBox="1"/>
          <p:nvPr/>
        </p:nvSpPr>
        <p:spPr>
          <a:xfrm>
            <a:off x="1928794" y="2643182"/>
            <a:ext cx="6715172" cy="707886"/>
          </a:xfrm>
          <a:prstGeom prst="rect">
            <a:avLst/>
          </a:prstGeom>
          <a:noFill/>
        </p:spPr>
        <p:txBody>
          <a:bodyPr wrap="square" rtlCol="0">
            <a:spAutoFit/>
          </a:bodyPr>
          <a:lstStyle/>
          <a:p>
            <a:r>
              <a:rPr lang="en-GB" sz="4000" dirty="0" smtClean="0">
                <a:solidFill>
                  <a:srgbClr val="C00000"/>
                </a:solidFill>
                <a:latin typeface="Times New Roman" pitchFamily="18" charset="0"/>
                <a:cs typeface="Times New Roman" pitchFamily="18" charset="0"/>
              </a:rPr>
              <a:t>What is name of your district?</a:t>
            </a:r>
            <a:endParaRPr lang="en-GB" sz="4000" dirty="0">
              <a:solidFill>
                <a:srgbClr val="C0000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0741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1" presetClass="exit" presetSubtype="0" fill="hold" grpId="1" nodeType="clickEffect">
                                  <p:stCondLst>
                                    <p:cond delay="0"/>
                                  </p:stCondLst>
                                  <p:childTnLst>
                                    <p:anim calcmode="discrete" valueType="str">
                                      <p:cBhvr>
                                        <p:cTn id="24" dur="1000"/>
                                        <p:tgtEl>
                                          <p:spTgt spid="9"/>
                                        </p:tgtEl>
                                        <p:attrNameLst>
                                          <p:attrName>style.visibility</p:attrName>
                                        </p:attrNameLst>
                                      </p:cBhvr>
                                      <p:tavLst>
                                        <p:tav tm="0">
                                          <p:val>
                                            <p:strVal val="hidden"/>
                                          </p:val>
                                        </p:tav>
                                        <p:tav tm="50000">
                                          <p:val>
                                            <p:strVal val="visible"/>
                                          </p:val>
                                        </p:tav>
                                      </p:tavLst>
                                    </p:anim>
                                    <p:set>
                                      <p:cBhvr>
                                        <p:cTn id="25" dur="1" fill="hold">
                                          <p:stCondLst>
                                            <p:cond delay="99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8" presetClass="exit" presetSubtype="16" fill="hold" grpId="1" nodeType="clickEffect">
                                  <p:stCondLst>
                                    <p:cond delay="0"/>
                                  </p:stCondLst>
                                  <p:childTnLst>
                                    <p:animEffect transition="out" filter="diamond(in)">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grpId="0" nodeType="clickEffect">
                                  <p:stCondLst>
                                    <p:cond delay="0"/>
                                  </p:stCondLst>
                                  <p:iterate type="lt">
                                    <p:tmPct val="0"/>
                                  </p:iterate>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1+#ppt_w/2"/>
                                          </p:val>
                                        </p:tav>
                                        <p:tav tm="100000">
                                          <p:val>
                                            <p:strVal val="#ppt_x"/>
                                          </p:val>
                                        </p:tav>
                                      </p:tavLst>
                                    </p:anim>
                                    <p:anim calcmode="lin" valueType="num">
                                      <p:cBhvr additive="base">
                                        <p:cTn id="4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1" presetClass="exit" presetSubtype="0" fill="hold" grpId="1" nodeType="clickEffect">
                                  <p:stCondLst>
                                    <p:cond delay="0"/>
                                  </p:stCondLst>
                                  <p:iterate type="lt">
                                    <p:tmPct val="10000"/>
                                  </p:iterate>
                                  <p:childTnLst>
                                    <p:anim calcmode="lin" valueType="num">
                                      <p:cBhvr>
                                        <p:cTn id="46" dur="500"/>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7" dur="500"/>
                                        <p:tgtEl>
                                          <p:spTgt spid="11"/>
                                        </p:tgtEl>
                                        <p:attrNameLst>
                                          <p:attrName>ppt_y</p:attrName>
                                        </p:attrNameLst>
                                      </p:cBhvr>
                                      <p:tavLst>
                                        <p:tav tm="0">
                                          <p:val>
                                            <p:strVal val="ppt_y"/>
                                          </p:val>
                                        </p:tav>
                                        <p:tav tm="100000">
                                          <p:val>
                                            <p:strVal val="ppt_y"/>
                                          </p:val>
                                        </p:tav>
                                      </p:tavLst>
                                    </p:anim>
                                    <p:anim calcmode="lin" valueType="num">
                                      <p:cBhvr>
                                        <p:cTn id="48" dur="500"/>
                                        <p:tgtEl>
                                          <p:spTgt spid="11"/>
                                        </p:tgtEl>
                                        <p:attrNameLst>
                                          <p:attrName>ppt_h</p:attrName>
                                        </p:attrNameLst>
                                      </p:cBhvr>
                                      <p:tavLst>
                                        <p:tav tm="0">
                                          <p:val>
                                            <p:strVal val="ppt_h"/>
                                          </p:val>
                                        </p:tav>
                                        <p:tav tm="50000">
                                          <p:val>
                                            <p:strVal val="ppt_h+.01"/>
                                          </p:val>
                                        </p:tav>
                                        <p:tav tm="100000">
                                          <p:val>
                                            <p:strVal val="ppt_h/10"/>
                                          </p:val>
                                        </p:tav>
                                      </p:tavLst>
                                    </p:anim>
                                    <p:anim calcmode="lin" valueType="num">
                                      <p:cBhvr>
                                        <p:cTn id="49" dur="500"/>
                                        <p:tgtEl>
                                          <p:spTgt spid="11"/>
                                        </p:tgtEl>
                                        <p:attrNameLst>
                                          <p:attrName>ppt_w</p:attrName>
                                        </p:attrNameLst>
                                      </p:cBhvr>
                                      <p:tavLst>
                                        <p:tav tm="0">
                                          <p:val>
                                            <p:strVal val="ppt_w"/>
                                          </p:val>
                                        </p:tav>
                                        <p:tav tm="50000">
                                          <p:val>
                                            <p:strVal val="ppt_w+.01"/>
                                          </p:val>
                                        </p:tav>
                                        <p:tav tm="100000">
                                          <p:val>
                                            <p:strVal val="ppt_w/10"/>
                                          </p:val>
                                        </p:tav>
                                      </p:tavLst>
                                    </p:anim>
                                    <p:animEffect transition="out" filter="fade">
                                      <p:cBhvr>
                                        <p:cTn id="50" dur="500" tmFilter="0,0; .5, 0; 1, 1"/>
                                        <p:tgtEl>
                                          <p:spTgt spid="11"/>
                                        </p:tgtEl>
                                      </p:cBhvr>
                                    </p:animEffect>
                                    <p:set>
                                      <p:cBhvr>
                                        <p:cTn id="51" dur="1" fill="hold">
                                          <p:stCondLst>
                                            <p:cond delay="4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8"/>
                                        </p:tgtEl>
                                        <p:attrNameLst>
                                          <p:attrName>ppt_y</p:attrName>
                                        </p:attrNameLst>
                                      </p:cBhvr>
                                      <p:tavLst>
                                        <p:tav tm="0">
                                          <p:val>
                                            <p:strVal val="#ppt_y"/>
                                          </p:val>
                                        </p:tav>
                                        <p:tav tm="100000">
                                          <p:val>
                                            <p:strVal val="#ppt_y"/>
                                          </p:val>
                                        </p:tav>
                                      </p:tavLst>
                                    </p:anim>
                                    <p:anim calcmode="lin" valueType="num">
                                      <p:cBhvr>
                                        <p:cTn id="5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12" presetClass="path" presetSubtype="0" accel="50000" decel="50000" fill="hold" grpId="1" nodeType="clickEffect">
                                  <p:stCondLst>
                                    <p:cond delay="0"/>
                                  </p:stCondLst>
                                  <p:iterate type="lt">
                                    <p:tmPct val="0"/>
                                  </p:iterate>
                                  <p:childTnLst>
                                    <p:animMotion origin="layout" path="M -0.13715 -0.13403 C -0.0849 -0.26713 -0.00642 -0.3507 0.08108 -0.3507 C 0.16806 -0.3507 0.24653 -0.26713 0.29931 -0.13403 C 0.24653 -0.00139 0.16806 0.08264 0.08108 0.08264 C -0.00642 0.08264 -0.0849 -0.00139 -0.13715 -0.13403 Z " pathEditMode="relative" rAng="0" ptsTypes="fffff">
                                      <p:cBhvr>
                                        <p:cTn id="64" dur="2000" fill="hold"/>
                                        <p:tgtEl>
                                          <p:spTgt spid="8"/>
                                        </p:tgtEl>
                                        <p:attrNameLst>
                                          <p:attrName>ppt_x</p:attrName>
                                          <p:attrName>ppt_y</p:attrName>
                                        </p:attrNameLst>
                                      </p:cBhvr>
                                      <p:rCtr x="2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P spid="11" grpId="0"/>
      <p:bldP spid="11"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0"/>
            <a:ext cx="8229600" cy="1143000"/>
          </a:xfrm>
        </p:spPr>
        <p:txBody>
          <a:bodyPr/>
          <a:lstStyle/>
          <a:p>
            <a:r>
              <a:rPr lang="en-GB" dirty="0" smtClean="0"/>
              <a:t>Warm up activities</a:t>
            </a:r>
            <a:endParaRPr lang="en-GB" dirty="0"/>
          </a:p>
        </p:txBody>
      </p:sp>
      <p:sp>
        <p:nvSpPr>
          <p:cNvPr id="4" name="Frame 3"/>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graphicFrame>
        <p:nvGraphicFramePr>
          <p:cNvPr id="6" name="Content Placeholder 5">
            <a:hlinkClick r:id="" action="ppaction://ole?verb=0"/>
          </p:cNvPr>
          <p:cNvGraphicFramePr>
            <a:graphicFrameLocks noGrp="1" noChangeAspect="1"/>
          </p:cNvGraphicFramePr>
          <p:nvPr>
            <p:ph idx="1"/>
            <p:extLst>
              <p:ext uri="{D42A27DB-BD31-4B8C-83A1-F6EECF244321}">
                <p14:modId xmlns="" xmlns:p14="http://schemas.microsoft.com/office/powerpoint/2010/main" val="3399740549"/>
              </p:ext>
            </p:extLst>
          </p:nvPr>
        </p:nvGraphicFramePr>
        <p:xfrm>
          <a:off x="3924300" y="3124200"/>
          <a:ext cx="1295400" cy="1092994"/>
        </p:xfrm>
        <a:graphic>
          <a:graphicData uri="http://schemas.openxmlformats.org/presentationml/2006/ole">
            <p:oleObj spid="_x0000_s1034" name="Packager Shell Object" showAsIcon="1" r:id="rId4" imgW="914400" imgH="771480" progId="Package">
              <p:embed/>
            </p:oleObj>
          </a:graphicData>
        </a:graphic>
      </p:graphicFrame>
      <p:sp>
        <p:nvSpPr>
          <p:cNvPr id="7" name="TextBox 6"/>
          <p:cNvSpPr txBox="1"/>
          <p:nvPr/>
        </p:nvSpPr>
        <p:spPr>
          <a:xfrm>
            <a:off x="3390900" y="4419600"/>
            <a:ext cx="2514600" cy="369332"/>
          </a:xfrm>
          <a:prstGeom prst="rect">
            <a:avLst/>
          </a:prstGeom>
          <a:noFill/>
        </p:spPr>
        <p:txBody>
          <a:bodyPr wrap="square" rtlCol="0">
            <a:prstTxWarp prst="textPlain">
              <a:avLst/>
            </a:prstTxWarp>
            <a:spAutoFit/>
          </a:bodyPr>
          <a:lstStyle/>
          <a:p>
            <a:r>
              <a:rPr lang="en-GB" dirty="0" smtClean="0"/>
              <a:t>Hello song</a:t>
            </a:r>
            <a:endParaRPr lang="en-GB" dirty="0"/>
          </a:p>
        </p:txBody>
      </p:sp>
    </p:spTree>
    <p:extLst>
      <p:ext uri="{BB962C8B-B14F-4D97-AF65-F5344CB8AC3E}">
        <p14:creationId xmlns="" xmlns:p14="http://schemas.microsoft.com/office/powerpoint/2010/main" val="63451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09600" y="1066800"/>
            <a:ext cx="3755842" cy="4343400"/>
          </a:xfrm>
          <a:prstGeom prst="rect">
            <a:avLst/>
          </a:prstGeom>
          <a:ln>
            <a:noFill/>
          </a:ln>
          <a:effectLst>
            <a:outerShdw blurRad="292100" dist="139700" dir="2700000" algn="tl" rotWithShape="0">
              <a:srgbClr val="333333">
                <a:alpha val="65000"/>
              </a:srgbClr>
            </a:outerShdw>
          </a:effectLst>
        </p:spPr>
      </p:pic>
      <p:sp>
        <p:nvSpPr>
          <p:cNvPr id="3" name="Frame 2"/>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 name="TextBox 3"/>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pic>
        <p:nvPicPr>
          <p:cNvPr id="5" name="Picture 4" descr="Location of Kishoreganj in Bangladesh"/>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029200" y="1066800"/>
            <a:ext cx="3276600" cy="43434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838200" y="457200"/>
            <a:ext cx="7467600" cy="369332"/>
          </a:xfrm>
          <a:prstGeom prst="rect">
            <a:avLst/>
          </a:prstGeom>
          <a:noFill/>
        </p:spPr>
        <p:txBody>
          <a:bodyPr wrap="square" rtlCol="0">
            <a:prstTxWarp prst="textPlain">
              <a:avLst/>
            </a:prstTxWarp>
            <a:spAutoFit/>
          </a:bodyPr>
          <a:lstStyle/>
          <a:p>
            <a:r>
              <a:rPr lang="en-GB" dirty="0" smtClean="0">
                <a:latin typeface="Times New Roman" pitchFamily="18" charset="0"/>
                <a:cs typeface="Times New Roman" pitchFamily="18" charset="0"/>
              </a:rPr>
              <a:t>Look at the map and find out </a:t>
            </a:r>
            <a:r>
              <a:rPr lang="en-GB" dirty="0" err="1" smtClean="0">
                <a:latin typeface="Times New Roman" pitchFamily="18" charset="0"/>
                <a:cs typeface="Times New Roman" pitchFamily="18" charset="0"/>
              </a:rPr>
              <a:t>Kishoregonj</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
        <p:nvSpPr>
          <p:cNvPr id="7" name="TextBox 6"/>
          <p:cNvSpPr txBox="1"/>
          <p:nvPr/>
        </p:nvSpPr>
        <p:spPr>
          <a:xfrm>
            <a:off x="838200" y="5715000"/>
            <a:ext cx="7467600" cy="369332"/>
          </a:xfrm>
          <a:prstGeom prst="rect">
            <a:avLst/>
          </a:prstGeom>
          <a:noFill/>
        </p:spPr>
        <p:txBody>
          <a:bodyPr wrap="square" rtlCol="0">
            <a:prstTxWarp prst="textPlain">
              <a:avLst/>
            </a:prstTxWarp>
            <a:spAutoFit/>
          </a:bodyPr>
          <a:lstStyle/>
          <a:p>
            <a:r>
              <a:rPr lang="en-GB" dirty="0" smtClean="0">
                <a:latin typeface="Times New Roman" pitchFamily="18" charset="0"/>
                <a:cs typeface="Times New Roman" pitchFamily="18" charset="0"/>
              </a:rPr>
              <a:t>My home district is </a:t>
            </a:r>
            <a:r>
              <a:rPr lang="en-GB" dirty="0" err="1" smtClean="0">
                <a:latin typeface="Times New Roman" pitchFamily="18" charset="0"/>
                <a:cs typeface="Times New Roman" pitchFamily="18" charset="0"/>
              </a:rPr>
              <a:t>Kishoregonj</a:t>
            </a:r>
            <a:r>
              <a:rPr lang="en-GB" dirty="0" smtClean="0">
                <a:latin typeface="Times New Roman" pitchFamily="18" charset="0"/>
                <a:cs typeface="Times New Roman" pitchFamily="18" charset="0"/>
              </a:rPr>
              <a:t>.</a:t>
            </a:r>
            <a:endParaRPr lang="en-GB" dirty="0">
              <a:latin typeface="Times New Roman" pitchFamily="18" charset="0"/>
              <a:cs typeface="Times New Roman" pitchFamily="18" charset="0"/>
            </a:endParaRPr>
          </a:p>
        </p:txBody>
      </p:sp>
    </p:spTree>
    <p:extLst>
      <p:ext uri="{BB962C8B-B14F-4D97-AF65-F5344CB8AC3E}">
        <p14:creationId xmlns="" xmlns:p14="http://schemas.microsoft.com/office/powerpoint/2010/main" val="26610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0"/>
                                        <p:tgtEl>
                                          <p:spTgt spid="6"/>
                                        </p:tgtEl>
                                      </p:cBhvr>
                                    </p:animEffect>
                                    <p:anim calcmode="lin" valueType="num">
                                      <p:cBhvr>
                                        <p:cTn id="42" dur="1000" fill="hold"/>
                                        <p:tgtEl>
                                          <p:spTgt spid="6"/>
                                        </p:tgtEl>
                                        <p:attrNameLst>
                                          <p:attrName>ppt_x</p:attrName>
                                        </p:attrNameLst>
                                      </p:cBhvr>
                                      <p:tavLst>
                                        <p:tav tm="0">
                                          <p:val>
                                            <p:strVal val="#ppt_x"/>
                                          </p:val>
                                        </p:tav>
                                        <p:tav tm="100000">
                                          <p:val>
                                            <p:strVal val="#ppt_x"/>
                                          </p:val>
                                        </p:tav>
                                      </p:tavLst>
                                    </p:anim>
                                    <p:anim calcmode="lin" valueType="num">
                                      <p:cBhvr>
                                        <p:cTn id="4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barn(inVertical)">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95500" y="609600"/>
            <a:ext cx="5105400" cy="503238"/>
          </a:xfrm>
        </p:spPr>
        <p:txBody>
          <a:bodyPr>
            <a:normAutofit fontScale="90000"/>
          </a:bodyPr>
          <a:lstStyle/>
          <a:p>
            <a:r>
              <a:rPr lang="en-GB" b="1" dirty="0" err="1" smtClean="0">
                <a:effectLst>
                  <a:outerShdw blurRad="38100" dist="38100" dir="2700000" algn="tl">
                    <a:srgbClr val="000000">
                      <a:alpha val="43137"/>
                    </a:srgbClr>
                  </a:outerShdw>
                </a:effectLst>
                <a:latin typeface="Times New Roman" pitchFamily="18" charset="0"/>
                <a:cs typeface="Times New Roman" pitchFamily="18" charset="0"/>
              </a:rPr>
              <a:t>Solakia</a:t>
            </a: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 Eid Ground</a:t>
            </a:r>
            <a:endParaRPr lang="en-GB"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587829" y="1600200"/>
            <a:ext cx="7968342" cy="44622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1464401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effectLst>
                  <a:outerShdw blurRad="38100" dist="38100" dir="2700000" algn="tl">
                    <a:srgbClr val="000000">
                      <a:alpha val="43137"/>
                    </a:srgbClr>
                  </a:outerShdw>
                </a:effectLst>
                <a:latin typeface="Times New Roman" pitchFamily="18" charset="0"/>
                <a:cs typeface="Times New Roman" pitchFamily="18" charset="0"/>
              </a:rPr>
              <a:t>Gurudayal</a:t>
            </a: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 college</a:t>
            </a:r>
            <a:endParaRPr lang="en-GB"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rotWithShape="1">
          <a:blip r:embed="rId3">
            <a:extLst>
              <a:ext uri="{28A0092B-C50C-407E-A947-70E740481C1C}">
                <a14:useLocalDpi xmlns="" xmlns:a14="http://schemas.microsoft.com/office/drawing/2010/main" val="0"/>
              </a:ext>
            </a:extLst>
          </a:blip>
          <a:srcRect b="22807"/>
          <a:stretch/>
        </p:blipFill>
        <p:spPr>
          <a:xfrm>
            <a:off x="533400" y="1524000"/>
            <a:ext cx="8077199"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66623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err="1" smtClean="0">
                <a:effectLst>
                  <a:outerShdw blurRad="38100" dist="38100" dir="2700000" algn="tl">
                    <a:srgbClr val="000000">
                      <a:alpha val="43137"/>
                    </a:srgbClr>
                  </a:outerShdw>
                </a:effectLst>
                <a:latin typeface="Times New Roman" pitchFamily="18" charset="0"/>
                <a:cs typeface="Times New Roman" pitchFamily="18" charset="0"/>
              </a:rPr>
              <a:t>Pagla</a:t>
            </a:r>
            <a:r>
              <a:rPr lang="en-GB" b="1" dirty="0" smtClean="0">
                <a:effectLst>
                  <a:outerShdw blurRad="38100" dist="38100" dir="2700000" algn="tl">
                    <a:srgbClr val="000000">
                      <a:alpha val="43137"/>
                    </a:srgbClr>
                  </a:outerShdw>
                </a:effectLst>
                <a:latin typeface="Times New Roman" pitchFamily="18" charset="0"/>
                <a:cs typeface="Times New Roman" pitchFamily="18" charset="0"/>
              </a:rPr>
              <a:t> Mosque</a:t>
            </a:r>
            <a:endParaRPr lang="en-GB"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3">
            <a:extLst>
              <a:ext uri="{28A0092B-C50C-407E-A947-70E740481C1C}">
                <a14:useLocalDpi xmlns="" xmlns:a14="http://schemas.microsoft.com/office/drawing/2010/main" val="0"/>
              </a:ext>
            </a:extLst>
          </a:blip>
          <a:stretch>
            <a:fillRect/>
          </a:stretch>
        </p:blipFill>
        <p:spPr>
          <a:xfrm>
            <a:off x="542099" y="1524000"/>
            <a:ext cx="8052517" cy="4648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rame 4"/>
          <p:cNvSpPr/>
          <p:nvPr/>
        </p:nvSpPr>
        <p:spPr>
          <a:xfrm>
            <a:off x="0" y="0"/>
            <a:ext cx="9144000" cy="6858000"/>
          </a:xfrm>
          <a:prstGeom prst="frame">
            <a:avLst>
              <a:gd name="adj1" fmla="val 3611"/>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 name="TextBox 5"/>
          <p:cNvSpPr txBox="1"/>
          <p:nvPr/>
        </p:nvSpPr>
        <p:spPr>
          <a:xfrm>
            <a:off x="990600" y="6556888"/>
            <a:ext cx="7315200" cy="338554"/>
          </a:xfrm>
          <a:prstGeom prst="rect">
            <a:avLst/>
          </a:prstGeom>
          <a:noFill/>
        </p:spPr>
        <p:txBody>
          <a:bodyPr wrap="square" rtlCol="0">
            <a:spAutoFit/>
          </a:bodyPr>
          <a:lstStyle/>
          <a:p>
            <a:pPr algn="ctr"/>
            <a:r>
              <a:rPr lang="en-GB" sz="1600" dirty="0" err="1" smtClean="0"/>
              <a:t>Md</a:t>
            </a:r>
            <a:r>
              <a:rPr lang="en-GB" sz="1600" dirty="0" smtClean="0"/>
              <a:t> Abdul </a:t>
            </a:r>
            <a:r>
              <a:rPr lang="en-GB" sz="1600" dirty="0" err="1" smtClean="0"/>
              <a:t>Malik_hm@Siramishi</a:t>
            </a:r>
            <a:r>
              <a:rPr lang="en-GB" sz="1600" dirty="0" smtClean="0"/>
              <a:t> GPS, 01716072944</a:t>
            </a:r>
            <a:endParaRPr lang="en-GB" sz="1600" dirty="0"/>
          </a:p>
        </p:txBody>
      </p:sp>
    </p:spTree>
    <p:extLst>
      <p:ext uri="{BB962C8B-B14F-4D97-AF65-F5344CB8AC3E}">
        <p14:creationId xmlns="" xmlns:p14="http://schemas.microsoft.com/office/powerpoint/2010/main" val="2166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448</Words>
  <Application>Microsoft Office PowerPoint</Application>
  <PresentationFormat>On-screen Show (4:3)</PresentationFormat>
  <Paragraphs>89</Paragraphs>
  <Slides>23</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Office Theme</vt:lpstr>
      <vt:lpstr>Packager Shell Object</vt:lpstr>
      <vt:lpstr>Slide 1</vt:lpstr>
      <vt:lpstr>Md. Abdul Malik Head teacher  Siramishi GPS. Jagannathpur, Sunamgong. Mobile: 01716-072944 E-mail:ma.malik_hm@yahoo.com</vt:lpstr>
      <vt:lpstr>Learning outcomes:          At the end of this lesson, the students will be able to… 1.  Read the text correctly. 2.  Ask question and answer them with the help of text information.  3. Prepare to write about their home district. </vt:lpstr>
      <vt:lpstr>Slide 4</vt:lpstr>
      <vt:lpstr>Warm up activities</vt:lpstr>
      <vt:lpstr>Slide 6</vt:lpstr>
      <vt:lpstr>Solakia Eid Ground</vt:lpstr>
      <vt:lpstr>Gurudayal college</vt:lpstr>
      <vt:lpstr>Pagla Mosque</vt:lpstr>
      <vt:lpstr>Shah Muhammad Mosque</vt:lpstr>
      <vt:lpstr>Fort of Isha khan</vt:lpstr>
      <vt:lpstr>Fuleshwari river</vt:lpstr>
      <vt:lpstr>Shiva temple</vt:lpstr>
      <vt:lpstr>New word</vt:lpstr>
      <vt:lpstr>Slide 15</vt:lpstr>
      <vt:lpstr>GW </vt:lpstr>
      <vt:lpstr>PW </vt:lpstr>
      <vt:lpstr>Work in a group. Read the text again and make a list of the important places in kishoregonj. </vt:lpstr>
      <vt:lpstr>Game (Word Bingo)</vt:lpstr>
      <vt:lpstr>Evaluation </vt:lpstr>
      <vt:lpstr>Task</vt:lpstr>
      <vt:lpstr>Home Work</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SGPS</dc:creator>
  <cp:lastModifiedBy>SIRAMISHI GPS</cp:lastModifiedBy>
  <cp:revision>40</cp:revision>
  <dcterms:created xsi:type="dcterms:W3CDTF">2006-08-16T00:00:00Z</dcterms:created>
  <dcterms:modified xsi:type="dcterms:W3CDTF">2017-10-08T16:07:06Z</dcterms:modified>
</cp:coreProperties>
</file>